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  <p:sldMasterId id="2147483799" r:id="rId2"/>
  </p:sldMasterIdLst>
  <p:notesMasterIdLst>
    <p:notesMasterId r:id="rId53"/>
  </p:notesMasterIdLst>
  <p:handoutMasterIdLst>
    <p:handoutMasterId r:id="rId54"/>
  </p:handoutMasterIdLst>
  <p:sldIdLst>
    <p:sldId id="356" r:id="rId3"/>
    <p:sldId id="470" r:id="rId4"/>
    <p:sldId id="357" r:id="rId5"/>
    <p:sldId id="358" r:id="rId6"/>
    <p:sldId id="425" r:id="rId7"/>
    <p:sldId id="426" r:id="rId8"/>
    <p:sldId id="427" r:id="rId9"/>
    <p:sldId id="428" r:id="rId10"/>
    <p:sldId id="429" r:id="rId11"/>
    <p:sldId id="430" r:id="rId12"/>
    <p:sldId id="431" r:id="rId13"/>
    <p:sldId id="432" r:id="rId14"/>
    <p:sldId id="433" r:id="rId15"/>
    <p:sldId id="434" r:id="rId16"/>
    <p:sldId id="435" r:id="rId17"/>
    <p:sldId id="436" r:id="rId18"/>
    <p:sldId id="437" r:id="rId19"/>
    <p:sldId id="438" r:id="rId20"/>
    <p:sldId id="439" r:id="rId21"/>
    <p:sldId id="440" r:id="rId22"/>
    <p:sldId id="441" r:id="rId23"/>
    <p:sldId id="442" r:id="rId24"/>
    <p:sldId id="443" r:id="rId25"/>
    <p:sldId id="444" r:id="rId26"/>
    <p:sldId id="445" r:id="rId27"/>
    <p:sldId id="446" r:id="rId28"/>
    <p:sldId id="447" r:id="rId29"/>
    <p:sldId id="448" r:id="rId30"/>
    <p:sldId id="449" r:id="rId31"/>
    <p:sldId id="450" r:id="rId32"/>
    <p:sldId id="451" r:id="rId33"/>
    <p:sldId id="452" r:id="rId34"/>
    <p:sldId id="453" r:id="rId35"/>
    <p:sldId id="454" r:id="rId36"/>
    <p:sldId id="455" r:id="rId37"/>
    <p:sldId id="456" r:id="rId38"/>
    <p:sldId id="457" r:id="rId39"/>
    <p:sldId id="458" r:id="rId40"/>
    <p:sldId id="459" r:id="rId41"/>
    <p:sldId id="460" r:id="rId42"/>
    <p:sldId id="461" r:id="rId43"/>
    <p:sldId id="462" r:id="rId44"/>
    <p:sldId id="463" r:id="rId45"/>
    <p:sldId id="464" r:id="rId46"/>
    <p:sldId id="465" r:id="rId47"/>
    <p:sldId id="466" r:id="rId48"/>
    <p:sldId id="467" r:id="rId49"/>
    <p:sldId id="468" r:id="rId50"/>
    <p:sldId id="469" r:id="rId51"/>
    <p:sldId id="392" r:id="rId52"/>
  </p:sldIdLst>
  <p:sldSz cx="9144000" cy="6858000" type="screen4x3"/>
  <p:notesSz cx="6858000" cy="9144000"/>
  <p:custDataLst>
    <p:tags r:id="rId55"/>
  </p:custDataLst>
  <p:defaultTextStyle>
    <a:defPPr>
      <a:defRPr lang="en-US"/>
    </a:defPPr>
    <a:lvl1pPr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1pPr>
    <a:lvl2pPr marL="4572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2pPr>
    <a:lvl3pPr marL="9144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3pPr>
    <a:lvl4pPr marL="13716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4pPr>
    <a:lvl5pPr marL="18288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ptech" initials="A" lastIdx="45" clrIdx="0"/>
  <p:cmAuthor id="1" name="n.bami" initials="n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36A2"/>
    <a:srgbClr val="F61828"/>
    <a:srgbClr val="FFFF99"/>
    <a:srgbClr val="007E39"/>
    <a:srgbClr val="4411D5"/>
    <a:srgbClr val="C0007B"/>
    <a:srgbClr val="AC1418"/>
    <a:srgbClr val="FFCC00"/>
    <a:srgbClr val="004E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07" autoAdjust="0"/>
    <p:restoredTop sz="90909" autoAdjust="0"/>
  </p:normalViewPr>
  <p:slideViewPr>
    <p:cSldViewPr>
      <p:cViewPr varScale="1">
        <p:scale>
          <a:sx n="65" d="100"/>
          <a:sy n="65" d="100"/>
        </p:scale>
        <p:origin x="86" y="34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398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tags" Target="tags/tag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notesMaster" Target="notesMasters/notesMaster1.xml"/><Relationship Id="rId58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commentAuthors" Target="commentAuthor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346CAC-A78E-4DA3-B22E-CEA49EBE4226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9B449A0-FF94-4713-9A9A-058D7F6B71B9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System Databases</a:t>
          </a:r>
        </a:p>
      </dgm:t>
    </dgm:pt>
    <dgm:pt modelId="{72FECDBD-928B-4253-9CFE-B1ABEE0A78E1}" type="parTrans" cxnId="{A7FFA459-88E6-4BF9-990E-9E839F2CA561}">
      <dgm:prSet/>
      <dgm:spPr/>
      <dgm:t>
        <a:bodyPr/>
        <a:lstStyle/>
        <a:p>
          <a:endParaRPr lang="en-US"/>
        </a:p>
      </dgm:t>
    </dgm:pt>
    <dgm:pt modelId="{2764F4CA-6CE4-44EA-8523-B18B98402A7E}" type="sibTrans" cxnId="{A7FFA459-88E6-4BF9-990E-9E839F2CA561}">
      <dgm:prSet/>
      <dgm:spPr/>
      <dgm:t>
        <a:bodyPr/>
        <a:lstStyle/>
        <a:p>
          <a:endParaRPr lang="en-US"/>
        </a:p>
      </dgm:t>
    </dgm:pt>
    <dgm:pt modelId="{E2855558-389B-4591-8564-2A29B4C32D65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User-defined Databases</a:t>
          </a:r>
        </a:p>
      </dgm:t>
    </dgm:pt>
    <dgm:pt modelId="{9FD20762-DA87-4087-803C-2ABA29AE61C3}" type="parTrans" cxnId="{48FB9AF0-E794-4529-A85F-670858982857}">
      <dgm:prSet/>
      <dgm:spPr/>
      <dgm:t>
        <a:bodyPr/>
        <a:lstStyle/>
        <a:p>
          <a:endParaRPr lang="en-US"/>
        </a:p>
      </dgm:t>
    </dgm:pt>
    <dgm:pt modelId="{E3CCE1FE-8395-4CE0-ADA9-5054E68F59BF}" type="sibTrans" cxnId="{48FB9AF0-E794-4529-A85F-670858982857}">
      <dgm:prSet/>
      <dgm:spPr/>
      <dgm:t>
        <a:bodyPr/>
        <a:lstStyle/>
        <a:p>
          <a:endParaRPr lang="en-US"/>
        </a:p>
      </dgm:t>
    </dgm:pt>
    <dgm:pt modelId="{AF1790DE-E36E-4506-8B4B-73498403BC3A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Sample Databases</a:t>
          </a:r>
        </a:p>
      </dgm:t>
    </dgm:pt>
    <dgm:pt modelId="{1D88505E-B705-45D0-982D-C74088FFDC5C}" type="parTrans" cxnId="{AFED1F19-484D-441D-A9E9-131B0DBAB2B5}">
      <dgm:prSet/>
      <dgm:spPr/>
      <dgm:t>
        <a:bodyPr/>
        <a:lstStyle/>
        <a:p>
          <a:endParaRPr lang="en-US"/>
        </a:p>
      </dgm:t>
    </dgm:pt>
    <dgm:pt modelId="{43FE062E-EA32-4A5A-A7FE-EEBE294F89F8}" type="sibTrans" cxnId="{AFED1F19-484D-441D-A9E9-131B0DBAB2B5}">
      <dgm:prSet/>
      <dgm:spPr/>
      <dgm:t>
        <a:bodyPr/>
        <a:lstStyle/>
        <a:p>
          <a:endParaRPr lang="en-US"/>
        </a:p>
      </dgm:t>
    </dgm:pt>
    <dgm:pt modelId="{377BF09A-222E-4937-A795-7A4258D0F5D6}" type="pres">
      <dgm:prSet presAssocID="{91346CAC-A78E-4DA3-B22E-CEA49EBE4226}" presName="linear" presStyleCnt="0">
        <dgm:presLayoutVars>
          <dgm:dir/>
          <dgm:animLvl val="lvl"/>
          <dgm:resizeHandles val="exact"/>
        </dgm:presLayoutVars>
      </dgm:prSet>
      <dgm:spPr/>
    </dgm:pt>
    <dgm:pt modelId="{ED0E1027-549B-49E6-9D59-3B13C1AC4FD2}" type="pres">
      <dgm:prSet presAssocID="{D9B449A0-FF94-4713-9A9A-058D7F6B71B9}" presName="parentLin" presStyleCnt="0"/>
      <dgm:spPr/>
    </dgm:pt>
    <dgm:pt modelId="{F795D8E3-ADA7-4953-8642-733E088841CD}" type="pres">
      <dgm:prSet presAssocID="{D9B449A0-FF94-4713-9A9A-058D7F6B71B9}" presName="parentLeftMargin" presStyleLbl="node1" presStyleIdx="0" presStyleCnt="3"/>
      <dgm:spPr/>
    </dgm:pt>
    <dgm:pt modelId="{46B940FC-8FA1-4568-B447-0EEB4A38217C}" type="pres">
      <dgm:prSet presAssocID="{D9B449A0-FF94-4713-9A9A-058D7F6B71B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375144E-1A36-4173-80BF-99CA453AF7E6}" type="pres">
      <dgm:prSet presAssocID="{D9B449A0-FF94-4713-9A9A-058D7F6B71B9}" presName="negativeSpace" presStyleCnt="0"/>
      <dgm:spPr/>
    </dgm:pt>
    <dgm:pt modelId="{FE437422-C560-4C42-8C7A-0DA04E55B9BB}" type="pres">
      <dgm:prSet presAssocID="{D9B449A0-FF94-4713-9A9A-058D7F6B71B9}" presName="childText" presStyleLbl="conFgAcc1" presStyleIdx="0" presStyleCnt="3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0B9E0790-3332-4252-B645-DA100988A8BD}" type="pres">
      <dgm:prSet presAssocID="{2764F4CA-6CE4-44EA-8523-B18B98402A7E}" presName="spaceBetweenRectangles" presStyleCnt="0"/>
      <dgm:spPr/>
    </dgm:pt>
    <dgm:pt modelId="{BFEA5445-50DE-4684-987E-9F1F651A7CB1}" type="pres">
      <dgm:prSet presAssocID="{E2855558-389B-4591-8564-2A29B4C32D65}" presName="parentLin" presStyleCnt="0"/>
      <dgm:spPr/>
    </dgm:pt>
    <dgm:pt modelId="{643F61F5-F617-478B-A953-7E4573D0220D}" type="pres">
      <dgm:prSet presAssocID="{E2855558-389B-4591-8564-2A29B4C32D65}" presName="parentLeftMargin" presStyleLbl="node1" presStyleIdx="0" presStyleCnt="3"/>
      <dgm:spPr/>
    </dgm:pt>
    <dgm:pt modelId="{9CD06469-F34B-4432-ADB5-7C825FE94111}" type="pres">
      <dgm:prSet presAssocID="{E2855558-389B-4591-8564-2A29B4C32D6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1C435CB-0864-441B-8524-6DD2EE189DE5}" type="pres">
      <dgm:prSet presAssocID="{E2855558-389B-4591-8564-2A29B4C32D65}" presName="negativeSpace" presStyleCnt="0"/>
      <dgm:spPr/>
    </dgm:pt>
    <dgm:pt modelId="{C6EBB0DE-782D-4729-AC1B-AFD6DD05183B}" type="pres">
      <dgm:prSet presAssocID="{E2855558-389B-4591-8564-2A29B4C32D65}" presName="childText" presStyleLbl="conFgAcc1" presStyleIdx="1" presStyleCnt="3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FFB6C9BD-743C-4271-96CE-B4DCBC77FDF8}" type="pres">
      <dgm:prSet presAssocID="{E3CCE1FE-8395-4CE0-ADA9-5054E68F59BF}" presName="spaceBetweenRectangles" presStyleCnt="0"/>
      <dgm:spPr/>
    </dgm:pt>
    <dgm:pt modelId="{6FECFA36-77DF-4D44-A0EE-86BBB75610EB}" type="pres">
      <dgm:prSet presAssocID="{AF1790DE-E36E-4506-8B4B-73498403BC3A}" presName="parentLin" presStyleCnt="0"/>
      <dgm:spPr/>
    </dgm:pt>
    <dgm:pt modelId="{A1E54DF6-9C4C-426D-98EB-FFBF48F1924C}" type="pres">
      <dgm:prSet presAssocID="{AF1790DE-E36E-4506-8B4B-73498403BC3A}" presName="parentLeftMargin" presStyleLbl="node1" presStyleIdx="1" presStyleCnt="3"/>
      <dgm:spPr/>
    </dgm:pt>
    <dgm:pt modelId="{EEBD306F-2B9A-4D2B-9193-3D815715E159}" type="pres">
      <dgm:prSet presAssocID="{AF1790DE-E36E-4506-8B4B-73498403BC3A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D60276C3-8AA5-49E7-A53A-2AD0071F10C7}" type="pres">
      <dgm:prSet presAssocID="{AF1790DE-E36E-4506-8B4B-73498403BC3A}" presName="negativeSpace" presStyleCnt="0"/>
      <dgm:spPr/>
    </dgm:pt>
    <dgm:pt modelId="{651F067F-7FD3-49A0-930F-C390710D14CC}" type="pres">
      <dgm:prSet presAssocID="{AF1790DE-E36E-4506-8B4B-73498403BC3A}" presName="childText" presStyleLbl="conFgAcc1" presStyleIdx="2" presStyleCnt="3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</dgm:ptLst>
  <dgm:cxnLst>
    <dgm:cxn modelId="{AFED1F19-484D-441D-A9E9-131B0DBAB2B5}" srcId="{91346CAC-A78E-4DA3-B22E-CEA49EBE4226}" destId="{AF1790DE-E36E-4506-8B4B-73498403BC3A}" srcOrd="2" destOrd="0" parTransId="{1D88505E-B705-45D0-982D-C74088FFDC5C}" sibTransId="{43FE062E-EA32-4A5A-A7FE-EEBE294F89F8}"/>
    <dgm:cxn modelId="{EEC1DC3E-32CB-41B7-8D3A-79B2561537CD}" type="presOf" srcId="{E2855558-389B-4591-8564-2A29B4C32D65}" destId="{9CD06469-F34B-4432-ADB5-7C825FE94111}" srcOrd="1" destOrd="0" presId="urn:microsoft.com/office/officeart/2005/8/layout/list1"/>
    <dgm:cxn modelId="{2C370560-AA20-496C-AC0D-45FCC443C191}" type="presOf" srcId="{D9B449A0-FF94-4713-9A9A-058D7F6B71B9}" destId="{46B940FC-8FA1-4568-B447-0EEB4A38217C}" srcOrd="1" destOrd="0" presId="urn:microsoft.com/office/officeart/2005/8/layout/list1"/>
    <dgm:cxn modelId="{92B8AC61-AADC-42CF-8BE2-5ECBB0C9D858}" type="presOf" srcId="{AF1790DE-E36E-4506-8B4B-73498403BC3A}" destId="{A1E54DF6-9C4C-426D-98EB-FFBF48F1924C}" srcOrd="0" destOrd="0" presId="urn:microsoft.com/office/officeart/2005/8/layout/list1"/>
    <dgm:cxn modelId="{22069B52-F2A8-4A61-921B-E793E88D0541}" type="presOf" srcId="{E2855558-389B-4591-8564-2A29B4C32D65}" destId="{643F61F5-F617-478B-A953-7E4573D0220D}" srcOrd="0" destOrd="0" presId="urn:microsoft.com/office/officeart/2005/8/layout/list1"/>
    <dgm:cxn modelId="{A7FFA459-88E6-4BF9-990E-9E839F2CA561}" srcId="{91346CAC-A78E-4DA3-B22E-CEA49EBE4226}" destId="{D9B449A0-FF94-4713-9A9A-058D7F6B71B9}" srcOrd="0" destOrd="0" parTransId="{72FECDBD-928B-4253-9CFE-B1ABEE0A78E1}" sibTransId="{2764F4CA-6CE4-44EA-8523-B18B98402A7E}"/>
    <dgm:cxn modelId="{7F193A8A-EE15-43FF-96F0-41E975770452}" type="presOf" srcId="{D9B449A0-FF94-4713-9A9A-058D7F6B71B9}" destId="{F795D8E3-ADA7-4953-8642-733E088841CD}" srcOrd="0" destOrd="0" presId="urn:microsoft.com/office/officeart/2005/8/layout/list1"/>
    <dgm:cxn modelId="{6C9307B0-1E56-48E0-B6F7-87288E8C66B2}" type="presOf" srcId="{AF1790DE-E36E-4506-8B4B-73498403BC3A}" destId="{EEBD306F-2B9A-4D2B-9193-3D815715E159}" srcOrd="1" destOrd="0" presId="urn:microsoft.com/office/officeart/2005/8/layout/list1"/>
    <dgm:cxn modelId="{48FB9AF0-E794-4529-A85F-670858982857}" srcId="{91346CAC-A78E-4DA3-B22E-CEA49EBE4226}" destId="{E2855558-389B-4591-8564-2A29B4C32D65}" srcOrd="1" destOrd="0" parTransId="{9FD20762-DA87-4087-803C-2ABA29AE61C3}" sibTransId="{E3CCE1FE-8395-4CE0-ADA9-5054E68F59BF}"/>
    <dgm:cxn modelId="{4A003DF8-AE75-43DA-8E16-1AF61D1A1737}" type="presOf" srcId="{91346CAC-A78E-4DA3-B22E-CEA49EBE4226}" destId="{377BF09A-222E-4937-A795-7A4258D0F5D6}" srcOrd="0" destOrd="0" presId="urn:microsoft.com/office/officeart/2005/8/layout/list1"/>
    <dgm:cxn modelId="{E8472226-83B3-47BD-A222-1FC2D7DA63F6}" type="presParOf" srcId="{377BF09A-222E-4937-A795-7A4258D0F5D6}" destId="{ED0E1027-549B-49E6-9D59-3B13C1AC4FD2}" srcOrd="0" destOrd="0" presId="urn:microsoft.com/office/officeart/2005/8/layout/list1"/>
    <dgm:cxn modelId="{ECE995B2-55D3-4F85-BC19-78874FD1D3E7}" type="presParOf" srcId="{ED0E1027-549B-49E6-9D59-3B13C1AC4FD2}" destId="{F795D8E3-ADA7-4953-8642-733E088841CD}" srcOrd="0" destOrd="0" presId="urn:microsoft.com/office/officeart/2005/8/layout/list1"/>
    <dgm:cxn modelId="{9791B079-7A2D-4226-B243-3EE76144BA68}" type="presParOf" srcId="{ED0E1027-549B-49E6-9D59-3B13C1AC4FD2}" destId="{46B940FC-8FA1-4568-B447-0EEB4A38217C}" srcOrd="1" destOrd="0" presId="urn:microsoft.com/office/officeart/2005/8/layout/list1"/>
    <dgm:cxn modelId="{4EC4F765-F60F-438B-B670-848A91FE3D80}" type="presParOf" srcId="{377BF09A-222E-4937-A795-7A4258D0F5D6}" destId="{E375144E-1A36-4173-80BF-99CA453AF7E6}" srcOrd="1" destOrd="0" presId="urn:microsoft.com/office/officeart/2005/8/layout/list1"/>
    <dgm:cxn modelId="{2EC7ED22-1EA5-497D-B06F-842D034DAFBA}" type="presParOf" srcId="{377BF09A-222E-4937-A795-7A4258D0F5D6}" destId="{FE437422-C560-4C42-8C7A-0DA04E55B9BB}" srcOrd="2" destOrd="0" presId="urn:microsoft.com/office/officeart/2005/8/layout/list1"/>
    <dgm:cxn modelId="{7EE020A1-F2F7-4B31-B749-CD6579C4C445}" type="presParOf" srcId="{377BF09A-222E-4937-A795-7A4258D0F5D6}" destId="{0B9E0790-3332-4252-B645-DA100988A8BD}" srcOrd="3" destOrd="0" presId="urn:microsoft.com/office/officeart/2005/8/layout/list1"/>
    <dgm:cxn modelId="{CFB03BE5-67F5-415D-842D-9D27F0474ED8}" type="presParOf" srcId="{377BF09A-222E-4937-A795-7A4258D0F5D6}" destId="{BFEA5445-50DE-4684-987E-9F1F651A7CB1}" srcOrd="4" destOrd="0" presId="urn:microsoft.com/office/officeart/2005/8/layout/list1"/>
    <dgm:cxn modelId="{D60CB8BE-9E72-4A31-89C7-C2F718F94172}" type="presParOf" srcId="{BFEA5445-50DE-4684-987E-9F1F651A7CB1}" destId="{643F61F5-F617-478B-A953-7E4573D0220D}" srcOrd="0" destOrd="0" presId="urn:microsoft.com/office/officeart/2005/8/layout/list1"/>
    <dgm:cxn modelId="{BF0E9592-E599-4116-BFCE-F7879F7B90AA}" type="presParOf" srcId="{BFEA5445-50DE-4684-987E-9F1F651A7CB1}" destId="{9CD06469-F34B-4432-ADB5-7C825FE94111}" srcOrd="1" destOrd="0" presId="urn:microsoft.com/office/officeart/2005/8/layout/list1"/>
    <dgm:cxn modelId="{EB80D0EB-BFFD-48E1-B53E-4BCCE62DA90D}" type="presParOf" srcId="{377BF09A-222E-4937-A795-7A4258D0F5D6}" destId="{F1C435CB-0864-441B-8524-6DD2EE189DE5}" srcOrd="5" destOrd="0" presId="urn:microsoft.com/office/officeart/2005/8/layout/list1"/>
    <dgm:cxn modelId="{A44D01C5-219B-480B-9D76-82E57D372809}" type="presParOf" srcId="{377BF09A-222E-4937-A795-7A4258D0F5D6}" destId="{C6EBB0DE-782D-4729-AC1B-AFD6DD05183B}" srcOrd="6" destOrd="0" presId="urn:microsoft.com/office/officeart/2005/8/layout/list1"/>
    <dgm:cxn modelId="{F613C078-5C29-4B01-BE6C-63713CEC5DEE}" type="presParOf" srcId="{377BF09A-222E-4937-A795-7A4258D0F5D6}" destId="{FFB6C9BD-743C-4271-96CE-B4DCBC77FDF8}" srcOrd="7" destOrd="0" presId="urn:microsoft.com/office/officeart/2005/8/layout/list1"/>
    <dgm:cxn modelId="{5DE13C5A-2917-4AEA-A7C7-D6509E36C622}" type="presParOf" srcId="{377BF09A-222E-4937-A795-7A4258D0F5D6}" destId="{6FECFA36-77DF-4D44-A0EE-86BBB75610EB}" srcOrd="8" destOrd="0" presId="urn:microsoft.com/office/officeart/2005/8/layout/list1"/>
    <dgm:cxn modelId="{043C6ACB-CEEF-4068-8FA6-EAD213409DE1}" type="presParOf" srcId="{6FECFA36-77DF-4D44-A0EE-86BBB75610EB}" destId="{A1E54DF6-9C4C-426D-98EB-FFBF48F1924C}" srcOrd="0" destOrd="0" presId="urn:microsoft.com/office/officeart/2005/8/layout/list1"/>
    <dgm:cxn modelId="{E020294F-FD71-411C-8BAD-24A49753269D}" type="presParOf" srcId="{6FECFA36-77DF-4D44-A0EE-86BBB75610EB}" destId="{EEBD306F-2B9A-4D2B-9193-3D815715E159}" srcOrd="1" destOrd="0" presId="urn:microsoft.com/office/officeart/2005/8/layout/list1"/>
    <dgm:cxn modelId="{73FD1A04-5DCA-4F83-A575-1858584B57EC}" type="presParOf" srcId="{377BF09A-222E-4937-A795-7A4258D0F5D6}" destId="{D60276C3-8AA5-49E7-A53A-2AD0071F10C7}" srcOrd="9" destOrd="0" presId="urn:microsoft.com/office/officeart/2005/8/layout/list1"/>
    <dgm:cxn modelId="{8D5F2EE4-C353-487C-91A8-C08F81C99C33}" type="presParOf" srcId="{377BF09A-222E-4937-A795-7A4258D0F5D6}" destId="{651F067F-7FD3-49A0-930F-C390710D14CC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91346CAC-A78E-4DA3-B22E-CEA49EBE4226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9B449A0-FF94-4713-9A9A-058D7F6B71B9}">
      <dgm:prSet phldrT="[Text]"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A transaction is rolled forward when a transaction log is applied.</a:t>
          </a:r>
        </a:p>
      </dgm:t>
    </dgm:pt>
    <dgm:pt modelId="{72FECDBD-928B-4253-9CFE-B1ABEE0A78E1}" type="parTrans" cxnId="{A7FFA459-88E6-4BF9-990E-9E839F2CA561}">
      <dgm:prSet/>
      <dgm:spPr/>
      <dgm:t>
        <a:bodyPr/>
        <a:lstStyle/>
        <a:p>
          <a:endParaRPr lang="en-US"/>
        </a:p>
      </dgm:t>
    </dgm:pt>
    <dgm:pt modelId="{2764F4CA-6CE4-44EA-8523-B18B98402A7E}" type="sibTrans" cxnId="{A7FFA459-88E6-4BF9-990E-9E839F2CA561}">
      <dgm:prSet/>
      <dgm:spPr/>
      <dgm:t>
        <a:bodyPr/>
        <a:lstStyle/>
        <a:p>
          <a:endParaRPr lang="en-US"/>
        </a:p>
      </dgm:t>
    </dgm:pt>
    <dgm:pt modelId="{E2855558-389B-4591-8564-2A29B4C32D65}">
      <dgm:prSet phldrT="[Text]"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A transaction is rolled back when an incomplete transaction is backed out.</a:t>
          </a:r>
        </a:p>
      </dgm:t>
    </dgm:pt>
    <dgm:pt modelId="{9FD20762-DA87-4087-803C-2ABA29AE61C3}" type="parTrans" cxnId="{48FB9AF0-E794-4529-A85F-670858982857}">
      <dgm:prSet/>
      <dgm:spPr/>
      <dgm:t>
        <a:bodyPr/>
        <a:lstStyle/>
        <a:p>
          <a:endParaRPr lang="en-US"/>
        </a:p>
      </dgm:t>
    </dgm:pt>
    <dgm:pt modelId="{E3CCE1FE-8395-4CE0-ADA9-5054E68F59BF}" type="sibTrans" cxnId="{48FB9AF0-E794-4529-A85F-670858982857}">
      <dgm:prSet/>
      <dgm:spPr/>
      <dgm:t>
        <a:bodyPr/>
        <a:lstStyle/>
        <a:p>
          <a:endParaRPr lang="en-US"/>
        </a:p>
      </dgm:t>
    </dgm:pt>
    <dgm:pt modelId="{377BF09A-222E-4937-A795-7A4258D0F5D6}" type="pres">
      <dgm:prSet presAssocID="{91346CAC-A78E-4DA3-B22E-CEA49EBE4226}" presName="linear" presStyleCnt="0">
        <dgm:presLayoutVars>
          <dgm:dir/>
          <dgm:animLvl val="lvl"/>
          <dgm:resizeHandles val="exact"/>
        </dgm:presLayoutVars>
      </dgm:prSet>
      <dgm:spPr/>
    </dgm:pt>
    <dgm:pt modelId="{ED0E1027-549B-49E6-9D59-3B13C1AC4FD2}" type="pres">
      <dgm:prSet presAssocID="{D9B449A0-FF94-4713-9A9A-058D7F6B71B9}" presName="parentLin" presStyleCnt="0"/>
      <dgm:spPr/>
    </dgm:pt>
    <dgm:pt modelId="{F795D8E3-ADA7-4953-8642-733E088841CD}" type="pres">
      <dgm:prSet presAssocID="{D9B449A0-FF94-4713-9A9A-058D7F6B71B9}" presName="parentLeftMargin" presStyleLbl="node1" presStyleIdx="0" presStyleCnt="2"/>
      <dgm:spPr/>
    </dgm:pt>
    <dgm:pt modelId="{46B940FC-8FA1-4568-B447-0EEB4A38217C}" type="pres">
      <dgm:prSet presAssocID="{D9B449A0-FF94-4713-9A9A-058D7F6B71B9}" presName="parentText" presStyleLbl="node1" presStyleIdx="0" presStyleCnt="2" custScaleX="133333">
        <dgm:presLayoutVars>
          <dgm:chMax val="0"/>
          <dgm:bulletEnabled val="1"/>
        </dgm:presLayoutVars>
      </dgm:prSet>
      <dgm:spPr/>
    </dgm:pt>
    <dgm:pt modelId="{E375144E-1A36-4173-80BF-99CA453AF7E6}" type="pres">
      <dgm:prSet presAssocID="{D9B449A0-FF94-4713-9A9A-058D7F6B71B9}" presName="negativeSpace" presStyleCnt="0"/>
      <dgm:spPr/>
    </dgm:pt>
    <dgm:pt modelId="{FE437422-C560-4C42-8C7A-0DA04E55B9BB}" type="pres">
      <dgm:prSet presAssocID="{D9B449A0-FF94-4713-9A9A-058D7F6B71B9}" presName="childText" presStyleLbl="conFgAcc1" presStyleIdx="0" presStyleCnt="2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0B9E0790-3332-4252-B645-DA100988A8BD}" type="pres">
      <dgm:prSet presAssocID="{2764F4CA-6CE4-44EA-8523-B18B98402A7E}" presName="spaceBetweenRectangles" presStyleCnt="0"/>
      <dgm:spPr/>
    </dgm:pt>
    <dgm:pt modelId="{BFEA5445-50DE-4684-987E-9F1F651A7CB1}" type="pres">
      <dgm:prSet presAssocID="{E2855558-389B-4591-8564-2A29B4C32D65}" presName="parentLin" presStyleCnt="0"/>
      <dgm:spPr/>
    </dgm:pt>
    <dgm:pt modelId="{643F61F5-F617-478B-A953-7E4573D0220D}" type="pres">
      <dgm:prSet presAssocID="{E2855558-389B-4591-8564-2A29B4C32D65}" presName="parentLeftMargin" presStyleLbl="node1" presStyleIdx="0" presStyleCnt="2"/>
      <dgm:spPr/>
    </dgm:pt>
    <dgm:pt modelId="{9CD06469-F34B-4432-ADB5-7C825FE94111}" type="pres">
      <dgm:prSet presAssocID="{E2855558-389B-4591-8564-2A29B4C32D65}" presName="parentText" presStyleLbl="node1" presStyleIdx="1" presStyleCnt="2" custScaleX="130756">
        <dgm:presLayoutVars>
          <dgm:chMax val="0"/>
          <dgm:bulletEnabled val="1"/>
        </dgm:presLayoutVars>
      </dgm:prSet>
      <dgm:spPr/>
    </dgm:pt>
    <dgm:pt modelId="{F1C435CB-0864-441B-8524-6DD2EE189DE5}" type="pres">
      <dgm:prSet presAssocID="{E2855558-389B-4591-8564-2A29B4C32D65}" presName="negativeSpace" presStyleCnt="0"/>
      <dgm:spPr/>
    </dgm:pt>
    <dgm:pt modelId="{C6EBB0DE-782D-4729-AC1B-AFD6DD05183B}" type="pres">
      <dgm:prSet presAssocID="{E2855558-389B-4591-8564-2A29B4C32D65}" presName="childText" presStyleLbl="conFgAcc1" presStyleIdx="1" presStyleCnt="2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</dgm:ptLst>
  <dgm:cxnLst>
    <dgm:cxn modelId="{2E828626-9236-4733-8836-89379EB7BBD9}" type="presOf" srcId="{91346CAC-A78E-4DA3-B22E-CEA49EBE4226}" destId="{377BF09A-222E-4937-A795-7A4258D0F5D6}" srcOrd="0" destOrd="0" presId="urn:microsoft.com/office/officeart/2005/8/layout/list1"/>
    <dgm:cxn modelId="{C4494037-233D-480F-A2D1-41E823F3652D}" type="presOf" srcId="{E2855558-389B-4591-8564-2A29B4C32D65}" destId="{643F61F5-F617-478B-A953-7E4573D0220D}" srcOrd="0" destOrd="0" presId="urn:microsoft.com/office/officeart/2005/8/layout/list1"/>
    <dgm:cxn modelId="{E42D6C3F-CE60-4531-8EF4-0AEECCA3EF38}" type="presOf" srcId="{D9B449A0-FF94-4713-9A9A-058D7F6B71B9}" destId="{F795D8E3-ADA7-4953-8642-733E088841CD}" srcOrd="0" destOrd="0" presId="urn:microsoft.com/office/officeart/2005/8/layout/list1"/>
    <dgm:cxn modelId="{8DB47479-24FA-4AE2-B2D5-8776387534EF}" type="presOf" srcId="{E2855558-389B-4591-8564-2A29B4C32D65}" destId="{9CD06469-F34B-4432-ADB5-7C825FE94111}" srcOrd="1" destOrd="0" presId="urn:microsoft.com/office/officeart/2005/8/layout/list1"/>
    <dgm:cxn modelId="{A7FFA459-88E6-4BF9-990E-9E839F2CA561}" srcId="{91346CAC-A78E-4DA3-B22E-CEA49EBE4226}" destId="{D9B449A0-FF94-4713-9A9A-058D7F6B71B9}" srcOrd="0" destOrd="0" parTransId="{72FECDBD-928B-4253-9CFE-B1ABEE0A78E1}" sibTransId="{2764F4CA-6CE4-44EA-8523-B18B98402A7E}"/>
    <dgm:cxn modelId="{602FC6DF-70F4-4EF4-B3B1-3E8098F46CEA}" type="presOf" srcId="{D9B449A0-FF94-4713-9A9A-058D7F6B71B9}" destId="{46B940FC-8FA1-4568-B447-0EEB4A38217C}" srcOrd="1" destOrd="0" presId="urn:microsoft.com/office/officeart/2005/8/layout/list1"/>
    <dgm:cxn modelId="{48FB9AF0-E794-4529-A85F-670858982857}" srcId="{91346CAC-A78E-4DA3-B22E-CEA49EBE4226}" destId="{E2855558-389B-4591-8564-2A29B4C32D65}" srcOrd="1" destOrd="0" parTransId="{9FD20762-DA87-4087-803C-2ABA29AE61C3}" sibTransId="{E3CCE1FE-8395-4CE0-ADA9-5054E68F59BF}"/>
    <dgm:cxn modelId="{91BEF26B-C5ED-4549-95E2-45B986B0CE0B}" type="presParOf" srcId="{377BF09A-222E-4937-A795-7A4258D0F5D6}" destId="{ED0E1027-549B-49E6-9D59-3B13C1AC4FD2}" srcOrd="0" destOrd="0" presId="urn:microsoft.com/office/officeart/2005/8/layout/list1"/>
    <dgm:cxn modelId="{08E0B0A4-E3E2-4ADC-9844-886CECE9D795}" type="presParOf" srcId="{ED0E1027-549B-49E6-9D59-3B13C1AC4FD2}" destId="{F795D8E3-ADA7-4953-8642-733E088841CD}" srcOrd="0" destOrd="0" presId="urn:microsoft.com/office/officeart/2005/8/layout/list1"/>
    <dgm:cxn modelId="{3497405E-8BBB-497F-9205-86CFE8EB0C8D}" type="presParOf" srcId="{ED0E1027-549B-49E6-9D59-3B13C1AC4FD2}" destId="{46B940FC-8FA1-4568-B447-0EEB4A38217C}" srcOrd="1" destOrd="0" presId="urn:microsoft.com/office/officeart/2005/8/layout/list1"/>
    <dgm:cxn modelId="{08068DAD-5B09-4535-AC43-416338059042}" type="presParOf" srcId="{377BF09A-222E-4937-A795-7A4258D0F5D6}" destId="{E375144E-1A36-4173-80BF-99CA453AF7E6}" srcOrd="1" destOrd="0" presId="urn:microsoft.com/office/officeart/2005/8/layout/list1"/>
    <dgm:cxn modelId="{D2F70E25-D5B6-42A6-ADE2-0FB0D67861A7}" type="presParOf" srcId="{377BF09A-222E-4937-A795-7A4258D0F5D6}" destId="{FE437422-C560-4C42-8C7A-0DA04E55B9BB}" srcOrd="2" destOrd="0" presId="urn:microsoft.com/office/officeart/2005/8/layout/list1"/>
    <dgm:cxn modelId="{61F35A64-0686-4836-9916-13EF6B3FDCA2}" type="presParOf" srcId="{377BF09A-222E-4937-A795-7A4258D0F5D6}" destId="{0B9E0790-3332-4252-B645-DA100988A8BD}" srcOrd="3" destOrd="0" presId="urn:microsoft.com/office/officeart/2005/8/layout/list1"/>
    <dgm:cxn modelId="{4EFEC7D1-316C-4DBD-871B-C250DA8C6BC2}" type="presParOf" srcId="{377BF09A-222E-4937-A795-7A4258D0F5D6}" destId="{BFEA5445-50DE-4684-987E-9F1F651A7CB1}" srcOrd="4" destOrd="0" presId="urn:microsoft.com/office/officeart/2005/8/layout/list1"/>
    <dgm:cxn modelId="{C2E9E557-8B90-4111-B243-E5079EC93E5F}" type="presParOf" srcId="{BFEA5445-50DE-4684-987E-9F1F651A7CB1}" destId="{643F61F5-F617-478B-A953-7E4573D0220D}" srcOrd="0" destOrd="0" presId="urn:microsoft.com/office/officeart/2005/8/layout/list1"/>
    <dgm:cxn modelId="{5C33740A-E6D8-4E43-96F7-8E8135C76921}" type="presParOf" srcId="{BFEA5445-50DE-4684-987E-9F1F651A7CB1}" destId="{9CD06469-F34B-4432-ADB5-7C825FE94111}" srcOrd="1" destOrd="0" presId="urn:microsoft.com/office/officeart/2005/8/layout/list1"/>
    <dgm:cxn modelId="{0C4201D4-510C-4606-B05D-97D4E06FB220}" type="presParOf" srcId="{377BF09A-222E-4937-A795-7A4258D0F5D6}" destId="{F1C435CB-0864-441B-8524-6DD2EE189DE5}" srcOrd="5" destOrd="0" presId="urn:microsoft.com/office/officeart/2005/8/layout/list1"/>
    <dgm:cxn modelId="{393753CB-D473-4550-9CA2-2E3BCD67052C}" type="presParOf" srcId="{377BF09A-222E-4937-A795-7A4258D0F5D6}" destId="{C6EBB0DE-782D-4729-AC1B-AFD6DD05183B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1</a:t>
          </a: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In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Object Explorer</a:t>
          </a:r>
          <a:r>
            <a:rPr lang="en-US" sz="1600" dirty="0">
              <a:latin typeface="Calibri" pitchFamily="34" charset="0"/>
              <a:cs typeface="Calibri" pitchFamily="34" charset="0"/>
            </a:rPr>
            <a:t>, connect to an instance of the SQL Server Database Engine and then, expand that instance.</a:t>
          </a: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0EC8CF94-D60C-416F-B0C3-A885880DD0B5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2</a:t>
          </a:r>
        </a:p>
      </dgm:t>
    </dgm:pt>
    <dgm:pt modelId="{3765331B-81FF-4198-A702-75F0AA10A49A}" type="parTrans" cxnId="{A12E8BF4-0566-4E92-98B4-30617A45DAEE}">
      <dgm:prSet/>
      <dgm:spPr/>
      <dgm:t>
        <a:bodyPr/>
        <a:lstStyle/>
        <a:p>
          <a:endParaRPr lang="en-US"/>
        </a:p>
      </dgm:t>
    </dgm:pt>
    <dgm:pt modelId="{680F7251-B856-4DD1-8E60-B34EBF423653}" type="sibTrans" cxnId="{A12E8BF4-0566-4E92-98B4-30617A45DAEE}">
      <dgm:prSet/>
      <dgm:spPr/>
      <dgm:t>
        <a:bodyPr/>
        <a:lstStyle/>
        <a:p>
          <a:endParaRPr lang="en-US"/>
        </a:p>
      </dgm:t>
    </dgm:pt>
    <dgm:pt modelId="{B2FC6C9C-18BB-4DB2-8AD4-97D89F2C7FC0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Right-click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Databases</a:t>
          </a:r>
          <a:r>
            <a:rPr lang="en-US" sz="1600" dirty="0">
              <a:latin typeface="Calibri" pitchFamily="34" charset="0"/>
              <a:cs typeface="Calibri" pitchFamily="34" charset="0"/>
            </a:rPr>
            <a:t>, and then, click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New Database</a:t>
          </a:r>
          <a:r>
            <a:rPr lang="en-US" sz="1600" dirty="0">
              <a:latin typeface="Calibri" pitchFamily="34" charset="0"/>
              <a:cs typeface="Calibri" pitchFamily="34" charset="0"/>
            </a:rPr>
            <a:t> as shown in the following figure:</a:t>
          </a:r>
        </a:p>
      </dgm:t>
    </dgm:pt>
    <dgm:pt modelId="{E198D775-7E9F-4610-B496-82ABB935D33A}" type="parTrans" cxnId="{BC539591-A9C2-4C2C-83DE-31F98987473F}">
      <dgm:prSet/>
      <dgm:spPr/>
      <dgm:t>
        <a:bodyPr/>
        <a:lstStyle/>
        <a:p>
          <a:endParaRPr lang="en-US"/>
        </a:p>
      </dgm:t>
    </dgm:pt>
    <dgm:pt modelId="{09A3C34A-08DF-49B3-B554-523400B207C3}" type="sibTrans" cxnId="{BC539591-A9C2-4C2C-83DE-31F98987473F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2">
        <dgm:presLayoutVars>
          <dgm:chMax val="1"/>
          <dgm:bulletEnabled val="1"/>
        </dgm:presLayoutVars>
      </dgm:prSet>
      <dgm:spPr/>
    </dgm:pt>
    <dgm:pt modelId="{113BA198-FA42-4D57-B5F3-3F5243D5E969}" type="pres">
      <dgm:prSet presAssocID="{0E791DE6-F048-4034-86FE-0A56F33BF584}" presName="descendantText" presStyleLbl="alignAcc1" presStyleIdx="0" presStyleCnt="2">
        <dgm:presLayoutVars>
          <dgm:bulletEnabled val="1"/>
        </dgm:presLayoutVars>
      </dgm:prSet>
      <dgm:spPr/>
    </dgm:pt>
    <dgm:pt modelId="{ACDF224B-4343-46A8-BF3D-B9FA8EB571FE}" type="pres">
      <dgm:prSet presAssocID="{74AAFF65-3F63-426C-B594-A2FBFDD1A493}" presName="sp" presStyleCnt="0"/>
      <dgm:spPr/>
    </dgm:pt>
    <dgm:pt modelId="{4E26867B-2969-48C9-A08E-802B107A4D93}" type="pres">
      <dgm:prSet presAssocID="{0EC8CF94-D60C-416F-B0C3-A885880DD0B5}" presName="composite" presStyleCnt="0"/>
      <dgm:spPr/>
    </dgm:pt>
    <dgm:pt modelId="{207B2A49-707A-4A1F-A488-334A7C2133F4}" type="pres">
      <dgm:prSet presAssocID="{0EC8CF94-D60C-416F-B0C3-A885880DD0B5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2944EF50-6616-442F-8BB7-231A6C496B5E}" type="pres">
      <dgm:prSet presAssocID="{0EC8CF94-D60C-416F-B0C3-A885880DD0B5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7FC13C17-0400-430D-8934-F4A8C4130451}" type="presOf" srcId="{B2FC6C9C-18BB-4DB2-8AD4-97D89F2C7FC0}" destId="{2944EF50-6616-442F-8BB7-231A6C496B5E}" srcOrd="0" destOrd="0" presId="urn:microsoft.com/office/officeart/2005/8/layout/chevron2"/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D0E19A7F-7890-44BB-843C-B9B8A433B171}" type="presOf" srcId="{BDC90882-301C-4987-9033-2044F395C8D8}" destId="{C462FC85-0769-4334-8797-133ADB982AE4}" srcOrd="0" destOrd="0" presId="urn:microsoft.com/office/officeart/2005/8/layout/chevron2"/>
    <dgm:cxn modelId="{6CA7E990-9B7C-45D2-BECE-ADDEF7559641}" type="presOf" srcId="{0EC8CF94-D60C-416F-B0C3-A885880DD0B5}" destId="{207B2A49-707A-4A1F-A488-334A7C2133F4}" srcOrd="0" destOrd="0" presId="urn:microsoft.com/office/officeart/2005/8/layout/chevron2"/>
    <dgm:cxn modelId="{BC539591-A9C2-4C2C-83DE-31F98987473F}" srcId="{0EC8CF94-D60C-416F-B0C3-A885880DD0B5}" destId="{B2FC6C9C-18BB-4DB2-8AD4-97D89F2C7FC0}" srcOrd="0" destOrd="0" parTransId="{E198D775-7E9F-4610-B496-82ABB935D33A}" sibTransId="{09A3C34A-08DF-49B3-B554-523400B207C3}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E5093CA3-D552-430F-AD94-E3BC3FBA05AE}" type="presOf" srcId="{0E40C2B0-576D-4730-9668-B4CDBA448F0D}" destId="{113BA198-FA42-4D57-B5F3-3F5243D5E969}" srcOrd="0" destOrd="0" presId="urn:microsoft.com/office/officeart/2005/8/layout/chevron2"/>
    <dgm:cxn modelId="{358CDABE-D5AF-4C38-819F-2E26E10EF871}" type="presOf" srcId="{0E791DE6-F048-4034-86FE-0A56F33BF584}" destId="{1E32F0F8-9757-43DF-99A6-8113A9818C36}" srcOrd="0" destOrd="0" presId="urn:microsoft.com/office/officeart/2005/8/layout/chevron2"/>
    <dgm:cxn modelId="{A12E8BF4-0566-4E92-98B4-30617A45DAEE}" srcId="{BDC90882-301C-4987-9033-2044F395C8D8}" destId="{0EC8CF94-D60C-416F-B0C3-A885880DD0B5}" srcOrd="1" destOrd="0" parTransId="{3765331B-81FF-4198-A702-75F0AA10A49A}" sibTransId="{680F7251-B856-4DD1-8E60-B34EBF423653}"/>
    <dgm:cxn modelId="{7A9C0FCE-EB46-4991-924E-1BADE8636D8F}" type="presParOf" srcId="{C462FC85-0769-4334-8797-133ADB982AE4}" destId="{0CDE14B9-EFC4-4DED-98F6-FE1E0E3ADB49}" srcOrd="0" destOrd="0" presId="urn:microsoft.com/office/officeart/2005/8/layout/chevron2"/>
    <dgm:cxn modelId="{6C297BCE-8A3E-458F-8D83-91C83BFCB986}" type="presParOf" srcId="{0CDE14B9-EFC4-4DED-98F6-FE1E0E3ADB49}" destId="{1E32F0F8-9757-43DF-99A6-8113A9818C36}" srcOrd="0" destOrd="0" presId="urn:microsoft.com/office/officeart/2005/8/layout/chevron2"/>
    <dgm:cxn modelId="{8EE65611-EB99-4E6D-A14C-1DF6261116D2}" type="presParOf" srcId="{0CDE14B9-EFC4-4DED-98F6-FE1E0E3ADB49}" destId="{113BA198-FA42-4D57-B5F3-3F5243D5E969}" srcOrd="1" destOrd="0" presId="urn:microsoft.com/office/officeart/2005/8/layout/chevron2"/>
    <dgm:cxn modelId="{A1E87F24-4BA4-4E3F-BF9E-B71695C21160}" type="presParOf" srcId="{C462FC85-0769-4334-8797-133ADB982AE4}" destId="{ACDF224B-4343-46A8-BF3D-B9FA8EB571FE}" srcOrd="1" destOrd="0" presId="urn:microsoft.com/office/officeart/2005/8/layout/chevron2"/>
    <dgm:cxn modelId="{2CED2D7C-8AB7-45A1-A03D-3CB63E8E0F40}" type="presParOf" srcId="{C462FC85-0769-4334-8797-133ADB982AE4}" destId="{4E26867B-2969-48C9-A08E-802B107A4D93}" srcOrd="2" destOrd="0" presId="urn:microsoft.com/office/officeart/2005/8/layout/chevron2"/>
    <dgm:cxn modelId="{CB9BE199-707F-454F-8AF7-25EAC3DF1243}" type="presParOf" srcId="{4E26867B-2969-48C9-A08E-802B107A4D93}" destId="{207B2A49-707A-4A1F-A488-334A7C2133F4}" srcOrd="0" destOrd="0" presId="urn:microsoft.com/office/officeart/2005/8/layout/chevron2"/>
    <dgm:cxn modelId="{BDC64786-789F-4004-94B7-6E3C7D796843}" type="presParOf" srcId="{4E26867B-2969-48C9-A08E-802B107A4D93}" destId="{2944EF50-6616-442F-8BB7-231A6C496B5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3</a:t>
          </a: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In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New Database</a:t>
          </a:r>
          <a:r>
            <a:rPr lang="en-US" sz="1600" dirty="0">
              <a:latin typeface="Calibri" pitchFamily="34" charset="0"/>
              <a:cs typeface="Calibri" pitchFamily="34" charset="0"/>
            </a:rPr>
            <a:t>, enter a database name.</a:t>
          </a: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0EC8CF94-D60C-416F-B0C3-A885880DD0B5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4</a:t>
          </a:r>
        </a:p>
      </dgm:t>
    </dgm:pt>
    <dgm:pt modelId="{3765331B-81FF-4198-A702-75F0AA10A49A}" type="parTrans" cxnId="{A12E8BF4-0566-4E92-98B4-30617A45DAEE}">
      <dgm:prSet/>
      <dgm:spPr/>
      <dgm:t>
        <a:bodyPr/>
        <a:lstStyle/>
        <a:p>
          <a:endParaRPr lang="en-US"/>
        </a:p>
      </dgm:t>
    </dgm:pt>
    <dgm:pt modelId="{680F7251-B856-4DD1-8E60-B34EBF423653}" type="sibTrans" cxnId="{A12E8BF4-0566-4E92-98B4-30617A45DAEE}">
      <dgm:prSet/>
      <dgm:spPr/>
      <dgm:t>
        <a:bodyPr/>
        <a:lstStyle/>
        <a:p>
          <a:endParaRPr lang="en-US"/>
        </a:p>
      </dgm:t>
    </dgm:pt>
    <dgm:pt modelId="{B2FC6C9C-18BB-4DB2-8AD4-97D89F2C7FC0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To create the database by accepting all default values, click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OK</a:t>
          </a:r>
          <a:r>
            <a:rPr lang="en-US" sz="1600" dirty="0">
              <a:latin typeface="Calibri" pitchFamily="34" charset="0"/>
              <a:cs typeface="Calibri" pitchFamily="34" charset="0"/>
            </a:rPr>
            <a:t>, as shown in the following figure; otherwise, continue with the following optional steps:</a:t>
          </a:r>
        </a:p>
      </dgm:t>
    </dgm:pt>
    <dgm:pt modelId="{E198D775-7E9F-4610-B496-82ABB935D33A}" type="parTrans" cxnId="{BC539591-A9C2-4C2C-83DE-31F98987473F}">
      <dgm:prSet/>
      <dgm:spPr/>
      <dgm:t>
        <a:bodyPr/>
        <a:lstStyle/>
        <a:p>
          <a:endParaRPr lang="en-US"/>
        </a:p>
      </dgm:t>
    </dgm:pt>
    <dgm:pt modelId="{09A3C34A-08DF-49B3-B554-523400B207C3}" type="sibTrans" cxnId="{BC539591-A9C2-4C2C-83DE-31F98987473F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2">
        <dgm:presLayoutVars>
          <dgm:chMax val="1"/>
          <dgm:bulletEnabled val="1"/>
        </dgm:presLayoutVars>
      </dgm:prSet>
      <dgm:spPr/>
    </dgm:pt>
    <dgm:pt modelId="{113BA198-FA42-4D57-B5F3-3F5243D5E969}" type="pres">
      <dgm:prSet presAssocID="{0E791DE6-F048-4034-86FE-0A56F33BF584}" presName="descendantText" presStyleLbl="alignAcc1" presStyleIdx="0" presStyleCnt="2">
        <dgm:presLayoutVars>
          <dgm:bulletEnabled val="1"/>
        </dgm:presLayoutVars>
      </dgm:prSet>
      <dgm:spPr/>
    </dgm:pt>
    <dgm:pt modelId="{ACDF224B-4343-46A8-BF3D-B9FA8EB571FE}" type="pres">
      <dgm:prSet presAssocID="{74AAFF65-3F63-426C-B594-A2FBFDD1A493}" presName="sp" presStyleCnt="0"/>
      <dgm:spPr/>
    </dgm:pt>
    <dgm:pt modelId="{4E26867B-2969-48C9-A08E-802B107A4D93}" type="pres">
      <dgm:prSet presAssocID="{0EC8CF94-D60C-416F-B0C3-A885880DD0B5}" presName="composite" presStyleCnt="0"/>
      <dgm:spPr/>
    </dgm:pt>
    <dgm:pt modelId="{207B2A49-707A-4A1F-A488-334A7C2133F4}" type="pres">
      <dgm:prSet presAssocID="{0EC8CF94-D60C-416F-B0C3-A885880DD0B5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2944EF50-6616-442F-8BB7-231A6C496B5E}" type="pres">
      <dgm:prSet presAssocID="{0EC8CF94-D60C-416F-B0C3-A885880DD0B5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1ED61116-005E-4DE9-BB02-A508B4CD5835}" type="presOf" srcId="{0E791DE6-F048-4034-86FE-0A56F33BF584}" destId="{1E32F0F8-9757-43DF-99A6-8113A9818C36}" srcOrd="0" destOrd="0" presId="urn:microsoft.com/office/officeart/2005/8/layout/chevron2"/>
    <dgm:cxn modelId="{C731552F-77DC-44E4-A3EF-B1DD8E7B22DC}" type="presOf" srcId="{0E40C2B0-576D-4730-9668-B4CDBA448F0D}" destId="{113BA198-FA42-4D57-B5F3-3F5243D5E969}" srcOrd="0" destOrd="0" presId="urn:microsoft.com/office/officeart/2005/8/layout/chevron2"/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5F458A5B-C2BA-4FDB-AF3A-BE79CFEBCBF0}" type="presOf" srcId="{BDC90882-301C-4987-9033-2044F395C8D8}" destId="{C462FC85-0769-4334-8797-133ADB982AE4}" srcOrd="0" destOrd="0" presId="urn:microsoft.com/office/officeart/2005/8/layout/chevron2"/>
    <dgm:cxn modelId="{B983335F-D032-4775-BCD8-BAD2C0400F17}" type="presOf" srcId="{B2FC6C9C-18BB-4DB2-8AD4-97D89F2C7FC0}" destId="{2944EF50-6616-442F-8BB7-231A6C496B5E}" srcOrd="0" destOrd="0" presId="urn:microsoft.com/office/officeart/2005/8/layout/chevron2"/>
    <dgm:cxn modelId="{BC539591-A9C2-4C2C-83DE-31F98987473F}" srcId="{0EC8CF94-D60C-416F-B0C3-A885880DD0B5}" destId="{B2FC6C9C-18BB-4DB2-8AD4-97D89F2C7FC0}" srcOrd="0" destOrd="0" parTransId="{E198D775-7E9F-4610-B496-82ABB935D33A}" sibTransId="{09A3C34A-08DF-49B3-B554-523400B207C3}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9DC3BBEF-F883-478B-BB42-D9EC642CCFCC}" type="presOf" srcId="{0EC8CF94-D60C-416F-B0C3-A885880DD0B5}" destId="{207B2A49-707A-4A1F-A488-334A7C2133F4}" srcOrd="0" destOrd="0" presId="urn:microsoft.com/office/officeart/2005/8/layout/chevron2"/>
    <dgm:cxn modelId="{A12E8BF4-0566-4E92-98B4-30617A45DAEE}" srcId="{BDC90882-301C-4987-9033-2044F395C8D8}" destId="{0EC8CF94-D60C-416F-B0C3-A885880DD0B5}" srcOrd="1" destOrd="0" parTransId="{3765331B-81FF-4198-A702-75F0AA10A49A}" sibTransId="{680F7251-B856-4DD1-8E60-B34EBF423653}"/>
    <dgm:cxn modelId="{F438FE8C-00C5-447C-8815-46F7777A578A}" type="presParOf" srcId="{C462FC85-0769-4334-8797-133ADB982AE4}" destId="{0CDE14B9-EFC4-4DED-98F6-FE1E0E3ADB49}" srcOrd="0" destOrd="0" presId="urn:microsoft.com/office/officeart/2005/8/layout/chevron2"/>
    <dgm:cxn modelId="{086FD468-8873-4E85-AE17-04217D6CA4CB}" type="presParOf" srcId="{0CDE14B9-EFC4-4DED-98F6-FE1E0E3ADB49}" destId="{1E32F0F8-9757-43DF-99A6-8113A9818C36}" srcOrd="0" destOrd="0" presId="urn:microsoft.com/office/officeart/2005/8/layout/chevron2"/>
    <dgm:cxn modelId="{259DCAB2-1429-49F1-B083-1F4E5B1A44AA}" type="presParOf" srcId="{0CDE14B9-EFC4-4DED-98F6-FE1E0E3ADB49}" destId="{113BA198-FA42-4D57-B5F3-3F5243D5E969}" srcOrd="1" destOrd="0" presId="urn:microsoft.com/office/officeart/2005/8/layout/chevron2"/>
    <dgm:cxn modelId="{71CEFB2B-CCD0-4157-9332-CCAB73DF4031}" type="presParOf" srcId="{C462FC85-0769-4334-8797-133ADB982AE4}" destId="{ACDF224B-4343-46A8-BF3D-B9FA8EB571FE}" srcOrd="1" destOrd="0" presId="urn:microsoft.com/office/officeart/2005/8/layout/chevron2"/>
    <dgm:cxn modelId="{AAF7DD8F-B858-41C8-AF79-938138D1B68E}" type="presParOf" srcId="{C462FC85-0769-4334-8797-133ADB982AE4}" destId="{4E26867B-2969-48C9-A08E-802B107A4D93}" srcOrd="2" destOrd="0" presId="urn:microsoft.com/office/officeart/2005/8/layout/chevron2"/>
    <dgm:cxn modelId="{DD19BA07-C687-4ED8-AC5A-6D6F51FE261F}" type="presParOf" srcId="{4E26867B-2969-48C9-A08E-802B107A4D93}" destId="{207B2A49-707A-4A1F-A488-334A7C2133F4}" srcOrd="0" destOrd="0" presId="urn:microsoft.com/office/officeart/2005/8/layout/chevron2"/>
    <dgm:cxn modelId="{B46F276A-5548-4D47-AC01-135FCB6F9519}" type="presParOf" srcId="{4E26867B-2969-48C9-A08E-802B107A4D93}" destId="{2944EF50-6616-442F-8BB7-231A6C496B5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5</a:t>
          </a: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To change the owner name, click (…) to select another owner.</a:t>
          </a: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0EC8CF94-D60C-416F-B0C3-A885880DD0B5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6</a:t>
          </a:r>
        </a:p>
      </dgm:t>
    </dgm:pt>
    <dgm:pt modelId="{3765331B-81FF-4198-A702-75F0AA10A49A}" type="parTrans" cxnId="{A12E8BF4-0566-4E92-98B4-30617A45DAEE}">
      <dgm:prSet/>
      <dgm:spPr/>
      <dgm:t>
        <a:bodyPr/>
        <a:lstStyle/>
        <a:p>
          <a:endParaRPr lang="en-US"/>
        </a:p>
      </dgm:t>
    </dgm:pt>
    <dgm:pt modelId="{680F7251-B856-4DD1-8E60-B34EBF423653}" type="sibTrans" cxnId="{A12E8BF4-0566-4E92-98B4-30617A45DAEE}">
      <dgm:prSet/>
      <dgm:spPr/>
      <dgm:t>
        <a:bodyPr/>
        <a:lstStyle/>
        <a:p>
          <a:endParaRPr lang="en-US"/>
        </a:p>
      </dgm:t>
    </dgm:pt>
    <dgm:pt modelId="{B2FC6C9C-18BB-4DB2-8AD4-97D89F2C7FC0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To change the default values of the primary data and transaction log files, in the Database files grid, click the appropriate cell and enter the new value.</a:t>
          </a:r>
        </a:p>
      </dgm:t>
    </dgm:pt>
    <dgm:pt modelId="{E198D775-7E9F-4610-B496-82ABB935D33A}" type="parTrans" cxnId="{BC539591-A9C2-4C2C-83DE-31F98987473F}">
      <dgm:prSet/>
      <dgm:spPr/>
      <dgm:t>
        <a:bodyPr/>
        <a:lstStyle/>
        <a:p>
          <a:endParaRPr lang="en-US"/>
        </a:p>
      </dgm:t>
    </dgm:pt>
    <dgm:pt modelId="{09A3C34A-08DF-49B3-B554-523400B207C3}" type="sibTrans" cxnId="{BC539591-A9C2-4C2C-83DE-31F98987473F}">
      <dgm:prSet/>
      <dgm:spPr/>
      <dgm:t>
        <a:bodyPr/>
        <a:lstStyle/>
        <a:p>
          <a:endParaRPr lang="en-US"/>
        </a:p>
      </dgm:t>
    </dgm:pt>
    <dgm:pt modelId="{995076CA-8C8B-4B93-9267-EAADA8100F8B}">
      <dgm:prSet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7</a:t>
          </a:r>
          <a:endParaRPr lang="en-US" sz="2400" b="1" dirty="0">
            <a:latin typeface="Calibri" pitchFamily="34" charset="0"/>
            <a:cs typeface="Calibri" pitchFamily="34" charset="0"/>
          </a:endParaRPr>
        </a:p>
      </dgm:t>
    </dgm:pt>
    <dgm:pt modelId="{E0DD5692-378B-4848-A8CD-91A62C70F92D}" type="parTrans" cxnId="{B08A1AB4-B241-4D1F-BCB6-E4F266149DC0}">
      <dgm:prSet/>
      <dgm:spPr/>
      <dgm:t>
        <a:bodyPr/>
        <a:lstStyle/>
        <a:p>
          <a:endParaRPr lang="en-US"/>
        </a:p>
      </dgm:t>
    </dgm:pt>
    <dgm:pt modelId="{D4289C1E-A34F-4197-86F2-6CBBE5B1F0F3}" type="sibTrans" cxnId="{B08A1AB4-B241-4D1F-BCB6-E4F266149DC0}">
      <dgm:prSet/>
      <dgm:spPr/>
      <dgm:t>
        <a:bodyPr/>
        <a:lstStyle/>
        <a:p>
          <a:endParaRPr lang="en-US"/>
        </a:p>
      </dgm:t>
    </dgm:pt>
    <dgm:pt modelId="{0BA121D2-2CCE-4C05-933F-06B91E53312C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To change the collation of the database, select the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Options</a:t>
          </a:r>
          <a:r>
            <a:rPr lang="en-US" sz="1600" dirty="0">
              <a:latin typeface="Calibri" pitchFamily="34" charset="0"/>
              <a:cs typeface="Calibri" pitchFamily="34" charset="0"/>
            </a:rPr>
            <a:t> page, and then, select a collation from the list.</a:t>
          </a:r>
        </a:p>
      </dgm:t>
    </dgm:pt>
    <dgm:pt modelId="{F28E617A-F8AC-4DB3-9BBA-49EA4B064991}" type="parTrans" cxnId="{EF720EB2-0C6B-4CD0-A7DB-DC7F6FD6F689}">
      <dgm:prSet/>
      <dgm:spPr/>
      <dgm:t>
        <a:bodyPr/>
        <a:lstStyle/>
        <a:p>
          <a:endParaRPr lang="en-US"/>
        </a:p>
      </dgm:t>
    </dgm:pt>
    <dgm:pt modelId="{D81F63BE-E8E7-4B0A-8B13-E3AD13DDE223}" type="sibTrans" cxnId="{EF720EB2-0C6B-4CD0-A7DB-DC7F6FD6F689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113BA198-FA42-4D57-B5F3-3F5243D5E969}" type="pres">
      <dgm:prSet presAssocID="{0E791DE6-F048-4034-86FE-0A56F33BF584}" presName="descendantText" presStyleLbl="alignAcc1" presStyleIdx="0" presStyleCnt="3">
        <dgm:presLayoutVars>
          <dgm:bulletEnabled val="1"/>
        </dgm:presLayoutVars>
      </dgm:prSet>
      <dgm:spPr/>
    </dgm:pt>
    <dgm:pt modelId="{ACDF224B-4343-46A8-BF3D-B9FA8EB571FE}" type="pres">
      <dgm:prSet presAssocID="{74AAFF65-3F63-426C-B594-A2FBFDD1A493}" presName="sp" presStyleCnt="0"/>
      <dgm:spPr/>
    </dgm:pt>
    <dgm:pt modelId="{4E26867B-2969-48C9-A08E-802B107A4D93}" type="pres">
      <dgm:prSet presAssocID="{0EC8CF94-D60C-416F-B0C3-A885880DD0B5}" presName="composite" presStyleCnt="0"/>
      <dgm:spPr/>
    </dgm:pt>
    <dgm:pt modelId="{207B2A49-707A-4A1F-A488-334A7C2133F4}" type="pres">
      <dgm:prSet presAssocID="{0EC8CF94-D60C-416F-B0C3-A885880DD0B5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2944EF50-6616-442F-8BB7-231A6C496B5E}" type="pres">
      <dgm:prSet presAssocID="{0EC8CF94-D60C-416F-B0C3-A885880DD0B5}" presName="descendantText" presStyleLbl="alignAcc1" presStyleIdx="1" presStyleCnt="3">
        <dgm:presLayoutVars>
          <dgm:bulletEnabled val="1"/>
        </dgm:presLayoutVars>
      </dgm:prSet>
      <dgm:spPr/>
    </dgm:pt>
    <dgm:pt modelId="{88A96DFB-9F8D-401F-93A7-FF5628109EEA}" type="pres">
      <dgm:prSet presAssocID="{680F7251-B856-4DD1-8E60-B34EBF423653}" presName="sp" presStyleCnt="0"/>
      <dgm:spPr/>
    </dgm:pt>
    <dgm:pt modelId="{0AFF5F36-B547-4521-98DD-FCBB0CCCB09D}" type="pres">
      <dgm:prSet presAssocID="{995076CA-8C8B-4B93-9267-EAADA8100F8B}" presName="composite" presStyleCnt="0"/>
      <dgm:spPr/>
    </dgm:pt>
    <dgm:pt modelId="{80AA46D6-B376-4052-A6D9-8B16E00F6CBB}" type="pres">
      <dgm:prSet presAssocID="{995076CA-8C8B-4B93-9267-EAADA8100F8B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80A178CB-948E-4D6E-904F-625CE67EF325}" type="pres">
      <dgm:prSet presAssocID="{995076CA-8C8B-4B93-9267-EAADA8100F8B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CC24192B-726F-4460-BAD4-A2A51562A9B0}" type="presOf" srcId="{B2FC6C9C-18BB-4DB2-8AD4-97D89F2C7FC0}" destId="{2944EF50-6616-442F-8BB7-231A6C496B5E}" srcOrd="0" destOrd="0" presId="urn:microsoft.com/office/officeart/2005/8/layout/chevron2"/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2FF15E84-6220-45CC-9ED3-1E7DAA4C8F46}" type="presOf" srcId="{0E791DE6-F048-4034-86FE-0A56F33BF584}" destId="{1E32F0F8-9757-43DF-99A6-8113A9818C36}" srcOrd="0" destOrd="0" presId="urn:microsoft.com/office/officeart/2005/8/layout/chevron2"/>
    <dgm:cxn modelId="{A0652D86-E9A3-47AB-82AF-4D830F704AFB}" type="presOf" srcId="{0BA121D2-2CCE-4C05-933F-06B91E53312C}" destId="{80A178CB-948E-4D6E-904F-625CE67EF325}" srcOrd="0" destOrd="0" presId="urn:microsoft.com/office/officeart/2005/8/layout/chevron2"/>
    <dgm:cxn modelId="{BC539591-A9C2-4C2C-83DE-31F98987473F}" srcId="{0EC8CF94-D60C-416F-B0C3-A885880DD0B5}" destId="{B2FC6C9C-18BB-4DB2-8AD4-97D89F2C7FC0}" srcOrd="0" destOrd="0" parTransId="{E198D775-7E9F-4610-B496-82ABB935D33A}" sibTransId="{09A3C34A-08DF-49B3-B554-523400B207C3}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EF720EB2-0C6B-4CD0-A7DB-DC7F6FD6F689}" srcId="{995076CA-8C8B-4B93-9267-EAADA8100F8B}" destId="{0BA121D2-2CCE-4C05-933F-06B91E53312C}" srcOrd="0" destOrd="0" parTransId="{F28E617A-F8AC-4DB3-9BBA-49EA4B064991}" sibTransId="{D81F63BE-E8E7-4B0A-8B13-E3AD13DDE223}"/>
    <dgm:cxn modelId="{B08A1AB4-B241-4D1F-BCB6-E4F266149DC0}" srcId="{BDC90882-301C-4987-9033-2044F395C8D8}" destId="{995076CA-8C8B-4B93-9267-EAADA8100F8B}" srcOrd="2" destOrd="0" parTransId="{E0DD5692-378B-4848-A8CD-91A62C70F92D}" sibTransId="{D4289C1E-A34F-4197-86F2-6CBBE5B1F0F3}"/>
    <dgm:cxn modelId="{699E81B4-CAA1-4F6F-A438-D9CB8A28BC75}" type="presOf" srcId="{0EC8CF94-D60C-416F-B0C3-A885880DD0B5}" destId="{207B2A49-707A-4A1F-A488-334A7C2133F4}" srcOrd="0" destOrd="0" presId="urn:microsoft.com/office/officeart/2005/8/layout/chevron2"/>
    <dgm:cxn modelId="{0799CEEA-B989-4D55-89FE-923D6C764C3A}" type="presOf" srcId="{995076CA-8C8B-4B93-9267-EAADA8100F8B}" destId="{80AA46D6-B376-4052-A6D9-8B16E00F6CBB}" srcOrd="0" destOrd="0" presId="urn:microsoft.com/office/officeart/2005/8/layout/chevron2"/>
    <dgm:cxn modelId="{61963EEF-C526-4DD8-86C0-22A05FFD441B}" type="presOf" srcId="{0E40C2B0-576D-4730-9668-B4CDBA448F0D}" destId="{113BA198-FA42-4D57-B5F3-3F5243D5E969}" srcOrd="0" destOrd="0" presId="urn:microsoft.com/office/officeart/2005/8/layout/chevron2"/>
    <dgm:cxn modelId="{A12E8BF4-0566-4E92-98B4-30617A45DAEE}" srcId="{BDC90882-301C-4987-9033-2044F395C8D8}" destId="{0EC8CF94-D60C-416F-B0C3-A885880DD0B5}" srcOrd="1" destOrd="0" parTransId="{3765331B-81FF-4198-A702-75F0AA10A49A}" sibTransId="{680F7251-B856-4DD1-8E60-B34EBF423653}"/>
    <dgm:cxn modelId="{F20C9AF8-B11E-4B2D-BF46-710EC4D51019}" type="presOf" srcId="{BDC90882-301C-4987-9033-2044F395C8D8}" destId="{C462FC85-0769-4334-8797-133ADB982AE4}" srcOrd="0" destOrd="0" presId="urn:microsoft.com/office/officeart/2005/8/layout/chevron2"/>
    <dgm:cxn modelId="{CC66A45C-4988-450A-B4A6-FBD81732F4AD}" type="presParOf" srcId="{C462FC85-0769-4334-8797-133ADB982AE4}" destId="{0CDE14B9-EFC4-4DED-98F6-FE1E0E3ADB49}" srcOrd="0" destOrd="0" presId="urn:microsoft.com/office/officeart/2005/8/layout/chevron2"/>
    <dgm:cxn modelId="{06478B37-D1B4-4136-A84C-5316FB4E228F}" type="presParOf" srcId="{0CDE14B9-EFC4-4DED-98F6-FE1E0E3ADB49}" destId="{1E32F0F8-9757-43DF-99A6-8113A9818C36}" srcOrd="0" destOrd="0" presId="urn:microsoft.com/office/officeart/2005/8/layout/chevron2"/>
    <dgm:cxn modelId="{9CD1F53E-0479-4315-977C-D79B1FF72EE4}" type="presParOf" srcId="{0CDE14B9-EFC4-4DED-98F6-FE1E0E3ADB49}" destId="{113BA198-FA42-4D57-B5F3-3F5243D5E969}" srcOrd="1" destOrd="0" presId="urn:microsoft.com/office/officeart/2005/8/layout/chevron2"/>
    <dgm:cxn modelId="{D68E6772-B0B7-4D05-9A26-B03DB4F77B94}" type="presParOf" srcId="{C462FC85-0769-4334-8797-133ADB982AE4}" destId="{ACDF224B-4343-46A8-BF3D-B9FA8EB571FE}" srcOrd="1" destOrd="0" presId="urn:microsoft.com/office/officeart/2005/8/layout/chevron2"/>
    <dgm:cxn modelId="{7C9E81FE-C20B-4E68-95C0-9EA84A524203}" type="presParOf" srcId="{C462FC85-0769-4334-8797-133ADB982AE4}" destId="{4E26867B-2969-48C9-A08E-802B107A4D93}" srcOrd="2" destOrd="0" presId="urn:microsoft.com/office/officeart/2005/8/layout/chevron2"/>
    <dgm:cxn modelId="{249312A5-8E22-40AB-A9C1-AD216B7FF683}" type="presParOf" srcId="{4E26867B-2969-48C9-A08E-802B107A4D93}" destId="{207B2A49-707A-4A1F-A488-334A7C2133F4}" srcOrd="0" destOrd="0" presId="urn:microsoft.com/office/officeart/2005/8/layout/chevron2"/>
    <dgm:cxn modelId="{F125A72A-ED4F-4BE0-8017-FA3358A5E950}" type="presParOf" srcId="{4E26867B-2969-48C9-A08E-802B107A4D93}" destId="{2944EF50-6616-442F-8BB7-231A6C496B5E}" srcOrd="1" destOrd="0" presId="urn:microsoft.com/office/officeart/2005/8/layout/chevron2"/>
    <dgm:cxn modelId="{A204AB70-4969-4D67-8F82-938BDB2F9118}" type="presParOf" srcId="{C462FC85-0769-4334-8797-133ADB982AE4}" destId="{88A96DFB-9F8D-401F-93A7-FF5628109EEA}" srcOrd="3" destOrd="0" presId="urn:microsoft.com/office/officeart/2005/8/layout/chevron2"/>
    <dgm:cxn modelId="{7057EAD1-81F8-4425-BE3C-E23CA454361D}" type="presParOf" srcId="{C462FC85-0769-4334-8797-133ADB982AE4}" destId="{0AFF5F36-B547-4521-98DD-FCBB0CCCB09D}" srcOrd="4" destOrd="0" presId="urn:microsoft.com/office/officeart/2005/8/layout/chevron2"/>
    <dgm:cxn modelId="{DAAA00A8-1545-49D5-8336-7ED6A5279F45}" type="presParOf" srcId="{0AFF5F36-B547-4521-98DD-FCBB0CCCB09D}" destId="{80AA46D6-B376-4052-A6D9-8B16E00F6CBB}" srcOrd="0" destOrd="0" presId="urn:microsoft.com/office/officeart/2005/8/layout/chevron2"/>
    <dgm:cxn modelId="{D30BC441-6FBE-46BA-AFBA-C0FD83EDD304}" type="presParOf" srcId="{0AFF5F36-B547-4521-98DD-FCBB0CCCB09D}" destId="{80A178CB-948E-4D6E-904F-625CE67EF32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8</a:t>
          </a: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To change the recovery model, select the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Options</a:t>
          </a:r>
          <a:r>
            <a:rPr lang="en-US" sz="1600" dirty="0">
              <a:latin typeface="Calibri" pitchFamily="34" charset="0"/>
              <a:cs typeface="Calibri" pitchFamily="34" charset="0"/>
            </a:rPr>
            <a:t> page and then, select a recovery model from the list as shown in the following figure:</a:t>
          </a: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1">
        <dgm:presLayoutVars>
          <dgm:chMax val="1"/>
          <dgm:bulletEnabled val="1"/>
        </dgm:presLayoutVars>
      </dgm:prSet>
      <dgm:spPr/>
    </dgm:pt>
    <dgm:pt modelId="{113BA198-FA42-4D57-B5F3-3F5243D5E969}" type="pres">
      <dgm:prSet presAssocID="{0E791DE6-F048-4034-86FE-0A56F33BF584}" presName="descendantText" presStyleLbl="alignAcc1" presStyleIdx="0" presStyleCnt="1">
        <dgm:presLayoutVars>
          <dgm:bulletEnabled val="1"/>
        </dgm:presLayoutVars>
      </dgm:prSet>
      <dgm:spPr/>
    </dgm:pt>
  </dgm:ptLst>
  <dgm:cxnLst>
    <dgm:cxn modelId="{D919F72F-5065-415B-80F1-2D3DD62B4D85}" type="presOf" srcId="{BDC90882-301C-4987-9033-2044F395C8D8}" destId="{C462FC85-0769-4334-8797-133ADB982AE4}" srcOrd="0" destOrd="0" presId="urn:microsoft.com/office/officeart/2005/8/layout/chevron2"/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2AF8D736-C9B3-47F9-B749-8F100CA2BB58}" type="presOf" srcId="{0E791DE6-F048-4034-86FE-0A56F33BF584}" destId="{1E32F0F8-9757-43DF-99A6-8113A9818C36}" srcOrd="0" destOrd="0" presId="urn:microsoft.com/office/officeart/2005/8/layout/chevron2"/>
    <dgm:cxn modelId="{C6AF747B-4D4D-41C9-970C-C75AF14FC68C}" type="presOf" srcId="{0E40C2B0-576D-4730-9668-B4CDBA448F0D}" destId="{113BA198-FA42-4D57-B5F3-3F5243D5E969}" srcOrd="0" destOrd="0" presId="urn:microsoft.com/office/officeart/2005/8/layout/chevron2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70C1D1DA-A146-4487-9875-505FA906847E}" type="presParOf" srcId="{C462FC85-0769-4334-8797-133ADB982AE4}" destId="{0CDE14B9-EFC4-4DED-98F6-FE1E0E3ADB49}" srcOrd="0" destOrd="0" presId="urn:microsoft.com/office/officeart/2005/8/layout/chevron2"/>
    <dgm:cxn modelId="{B18BA59C-5C24-4D0B-9E91-692DFE04A73F}" type="presParOf" srcId="{0CDE14B9-EFC4-4DED-98F6-FE1E0E3ADB49}" destId="{1E32F0F8-9757-43DF-99A6-8113A9818C36}" srcOrd="0" destOrd="0" presId="urn:microsoft.com/office/officeart/2005/8/layout/chevron2"/>
    <dgm:cxn modelId="{382D8042-4FC8-43F3-B899-C3762E44AE48}" type="presParOf" srcId="{0CDE14B9-EFC4-4DED-98F6-FE1E0E3ADB49}" destId="{113BA198-FA42-4D57-B5F3-3F5243D5E96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9</a:t>
          </a: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To change database options, select the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Options</a:t>
          </a:r>
          <a:r>
            <a:rPr lang="en-US" sz="1600" dirty="0">
              <a:latin typeface="Calibri" pitchFamily="34" charset="0"/>
              <a:cs typeface="Calibri" pitchFamily="34" charset="0"/>
            </a:rPr>
            <a:t> page, and then, modify the database options.</a:t>
          </a: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0EC8CF94-D60C-416F-B0C3-A885880DD0B5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10</a:t>
          </a:r>
        </a:p>
      </dgm:t>
    </dgm:pt>
    <dgm:pt modelId="{3765331B-81FF-4198-A702-75F0AA10A49A}" type="parTrans" cxnId="{A12E8BF4-0566-4E92-98B4-30617A45DAEE}">
      <dgm:prSet/>
      <dgm:spPr/>
      <dgm:t>
        <a:bodyPr/>
        <a:lstStyle/>
        <a:p>
          <a:endParaRPr lang="en-US"/>
        </a:p>
      </dgm:t>
    </dgm:pt>
    <dgm:pt modelId="{680F7251-B856-4DD1-8E60-B34EBF423653}" type="sibTrans" cxnId="{A12E8BF4-0566-4E92-98B4-30617A45DAEE}">
      <dgm:prSet/>
      <dgm:spPr/>
      <dgm:t>
        <a:bodyPr/>
        <a:lstStyle/>
        <a:p>
          <a:endParaRPr lang="en-US"/>
        </a:p>
      </dgm:t>
    </dgm:pt>
    <dgm:pt modelId="{B2FC6C9C-18BB-4DB2-8AD4-97D89F2C7FC0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To add a new </a:t>
          </a:r>
          <a:r>
            <a:rPr lang="en-US" sz="1600" dirty="0" err="1">
              <a:latin typeface="Calibri" pitchFamily="34" charset="0"/>
              <a:cs typeface="Calibri" pitchFamily="34" charset="0"/>
            </a:rPr>
            <a:t>filegroup</a:t>
          </a:r>
          <a:r>
            <a:rPr lang="en-US" sz="1600" dirty="0">
              <a:latin typeface="Calibri" pitchFamily="34" charset="0"/>
              <a:cs typeface="Calibri" pitchFamily="34" charset="0"/>
            </a:rPr>
            <a:t>, click the </a:t>
          </a:r>
          <a:r>
            <a:rPr lang="en-US" sz="1600" b="1" dirty="0" err="1">
              <a:latin typeface="Calibri" pitchFamily="34" charset="0"/>
              <a:cs typeface="Calibri" pitchFamily="34" charset="0"/>
            </a:rPr>
            <a:t>Filegroups</a:t>
          </a:r>
          <a:r>
            <a:rPr lang="en-US" sz="1600" dirty="0">
              <a:latin typeface="Calibri" pitchFamily="34" charset="0"/>
              <a:cs typeface="Calibri" pitchFamily="34" charset="0"/>
            </a:rPr>
            <a:t> page. Click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Add</a:t>
          </a:r>
          <a:r>
            <a:rPr lang="en-US" sz="1600" dirty="0">
              <a:latin typeface="Calibri" pitchFamily="34" charset="0"/>
              <a:cs typeface="Calibri" pitchFamily="34" charset="0"/>
            </a:rPr>
            <a:t> and then, enter the values for the </a:t>
          </a:r>
          <a:r>
            <a:rPr lang="en-US" sz="1600" dirty="0" err="1">
              <a:latin typeface="Calibri" pitchFamily="34" charset="0"/>
              <a:cs typeface="Calibri" pitchFamily="34" charset="0"/>
            </a:rPr>
            <a:t>filegroup</a:t>
          </a:r>
          <a:r>
            <a:rPr lang="en-US" sz="1600" dirty="0">
              <a:latin typeface="Calibri" pitchFamily="34" charset="0"/>
              <a:cs typeface="Calibri" pitchFamily="34" charset="0"/>
            </a:rPr>
            <a:t> as shown in the following figure:</a:t>
          </a:r>
        </a:p>
      </dgm:t>
    </dgm:pt>
    <dgm:pt modelId="{E198D775-7E9F-4610-B496-82ABB935D33A}" type="parTrans" cxnId="{BC539591-A9C2-4C2C-83DE-31F98987473F}">
      <dgm:prSet/>
      <dgm:spPr/>
      <dgm:t>
        <a:bodyPr/>
        <a:lstStyle/>
        <a:p>
          <a:endParaRPr lang="en-US"/>
        </a:p>
      </dgm:t>
    </dgm:pt>
    <dgm:pt modelId="{09A3C34A-08DF-49B3-B554-523400B207C3}" type="sibTrans" cxnId="{BC539591-A9C2-4C2C-83DE-31F98987473F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2">
        <dgm:presLayoutVars>
          <dgm:chMax val="1"/>
          <dgm:bulletEnabled val="1"/>
        </dgm:presLayoutVars>
      </dgm:prSet>
      <dgm:spPr/>
    </dgm:pt>
    <dgm:pt modelId="{113BA198-FA42-4D57-B5F3-3F5243D5E969}" type="pres">
      <dgm:prSet presAssocID="{0E791DE6-F048-4034-86FE-0A56F33BF584}" presName="descendantText" presStyleLbl="alignAcc1" presStyleIdx="0" presStyleCnt="2">
        <dgm:presLayoutVars>
          <dgm:bulletEnabled val="1"/>
        </dgm:presLayoutVars>
      </dgm:prSet>
      <dgm:spPr/>
    </dgm:pt>
    <dgm:pt modelId="{ACDF224B-4343-46A8-BF3D-B9FA8EB571FE}" type="pres">
      <dgm:prSet presAssocID="{74AAFF65-3F63-426C-B594-A2FBFDD1A493}" presName="sp" presStyleCnt="0"/>
      <dgm:spPr/>
    </dgm:pt>
    <dgm:pt modelId="{4E26867B-2969-48C9-A08E-802B107A4D93}" type="pres">
      <dgm:prSet presAssocID="{0EC8CF94-D60C-416F-B0C3-A885880DD0B5}" presName="composite" presStyleCnt="0"/>
      <dgm:spPr/>
    </dgm:pt>
    <dgm:pt modelId="{207B2A49-707A-4A1F-A488-334A7C2133F4}" type="pres">
      <dgm:prSet presAssocID="{0EC8CF94-D60C-416F-B0C3-A885880DD0B5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2944EF50-6616-442F-8BB7-231A6C496B5E}" type="pres">
      <dgm:prSet presAssocID="{0EC8CF94-D60C-416F-B0C3-A885880DD0B5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06656A05-77ED-4E4A-8CCB-B1F1E5DED0B4}" type="presOf" srcId="{0E791DE6-F048-4034-86FE-0A56F33BF584}" destId="{1E32F0F8-9757-43DF-99A6-8113A9818C36}" srcOrd="0" destOrd="0" presId="urn:microsoft.com/office/officeart/2005/8/layout/chevron2"/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7C8C736E-CA2D-4081-8805-E560F53D5D2B}" type="presOf" srcId="{BDC90882-301C-4987-9033-2044F395C8D8}" destId="{C462FC85-0769-4334-8797-133ADB982AE4}" srcOrd="0" destOrd="0" presId="urn:microsoft.com/office/officeart/2005/8/layout/chevron2"/>
    <dgm:cxn modelId="{49072076-17B1-41A4-973D-966D0C1DC826}" type="presOf" srcId="{0EC8CF94-D60C-416F-B0C3-A885880DD0B5}" destId="{207B2A49-707A-4A1F-A488-334A7C2133F4}" srcOrd="0" destOrd="0" presId="urn:microsoft.com/office/officeart/2005/8/layout/chevron2"/>
    <dgm:cxn modelId="{F0D0FB8F-030B-40F7-BCC2-58E9E52EE719}" type="presOf" srcId="{B2FC6C9C-18BB-4DB2-8AD4-97D89F2C7FC0}" destId="{2944EF50-6616-442F-8BB7-231A6C496B5E}" srcOrd="0" destOrd="0" presId="urn:microsoft.com/office/officeart/2005/8/layout/chevron2"/>
    <dgm:cxn modelId="{BC539591-A9C2-4C2C-83DE-31F98987473F}" srcId="{0EC8CF94-D60C-416F-B0C3-A885880DD0B5}" destId="{B2FC6C9C-18BB-4DB2-8AD4-97D89F2C7FC0}" srcOrd="0" destOrd="0" parTransId="{E198D775-7E9F-4610-B496-82ABB935D33A}" sibTransId="{09A3C34A-08DF-49B3-B554-523400B207C3}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174533B0-C525-4EDF-81E0-1B40E5D1E6E1}" type="presOf" srcId="{0E40C2B0-576D-4730-9668-B4CDBA448F0D}" destId="{113BA198-FA42-4D57-B5F3-3F5243D5E969}" srcOrd="0" destOrd="0" presId="urn:microsoft.com/office/officeart/2005/8/layout/chevron2"/>
    <dgm:cxn modelId="{A12E8BF4-0566-4E92-98B4-30617A45DAEE}" srcId="{BDC90882-301C-4987-9033-2044F395C8D8}" destId="{0EC8CF94-D60C-416F-B0C3-A885880DD0B5}" srcOrd="1" destOrd="0" parTransId="{3765331B-81FF-4198-A702-75F0AA10A49A}" sibTransId="{680F7251-B856-4DD1-8E60-B34EBF423653}"/>
    <dgm:cxn modelId="{F2F31D49-EF17-4DD2-80EA-95C43D9AB238}" type="presParOf" srcId="{C462FC85-0769-4334-8797-133ADB982AE4}" destId="{0CDE14B9-EFC4-4DED-98F6-FE1E0E3ADB49}" srcOrd="0" destOrd="0" presId="urn:microsoft.com/office/officeart/2005/8/layout/chevron2"/>
    <dgm:cxn modelId="{BF2FC2BE-B249-4634-8335-F8D8BAA81E75}" type="presParOf" srcId="{0CDE14B9-EFC4-4DED-98F6-FE1E0E3ADB49}" destId="{1E32F0F8-9757-43DF-99A6-8113A9818C36}" srcOrd="0" destOrd="0" presId="urn:microsoft.com/office/officeart/2005/8/layout/chevron2"/>
    <dgm:cxn modelId="{B2192463-5DAD-456A-BA25-5EDB590EB3B5}" type="presParOf" srcId="{0CDE14B9-EFC4-4DED-98F6-FE1E0E3ADB49}" destId="{113BA198-FA42-4D57-B5F3-3F5243D5E969}" srcOrd="1" destOrd="0" presId="urn:microsoft.com/office/officeart/2005/8/layout/chevron2"/>
    <dgm:cxn modelId="{29FEFF08-F9AE-4590-A04A-D2FE2C84D230}" type="presParOf" srcId="{C462FC85-0769-4334-8797-133ADB982AE4}" destId="{ACDF224B-4343-46A8-BF3D-B9FA8EB571FE}" srcOrd="1" destOrd="0" presId="urn:microsoft.com/office/officeart/2005/8/layout/chevron2"/>
    <dgm:cxn modelId="{8435513C-6DC9-4799-A295-591CC1A1E005}" type="presParOf" srcId="{C462FC85-0769-4334-8797-133ADB982AE4}" destId="{4E26867B-2969-48C9-A08E-802B107A4D93}" srcOrd="2" destOrd="0" presId="urn:microsoft.com/office/officeart/2005/8/layout/chevron2"/>
    <dgm:cxn modelId="{6E060CA8-32CB-416E-A967-1300C2C1BBBB}" type="presParOf" srcId="{4E26867B-2969-48C9-A08E-802B107A4D93}" destId="{207B2A49-707A-4A1F-A488-334A7C2133F4}" srcOrd="0" destOrd="0" presId="urn:microsoft.com/office/officeart/2005/8/layout/chevron2"/>
    <dgm:cxn modelId="{80D50B69-6117-4991-AC87-0DCE8B8F1D24}" type="presParOf" srcId="{4E26867B-2969-48C9-A08E-802B107A4D93}" destId="{2944EF50-6616-442F-8BB7-231A6C496B5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11</a:t>
          </a: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To add an extended property to the database, select the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Extended Properties</a:t>
          </a:r>
          <a:r>
            <a:rPr lang="en-US" sz="1600" dirty="0">
              <a:latin typeface="Calibri" pitchFamily="34" charset="0"/>
              <a:cs typeface="Calibri" pitchFamily="34" charset="0"/>
            </a:rPr>
            <a:t> page.</a:t>
          </a: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0EC8CF94-D60C-416F-B0C3-A885880DD0B5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12</a:t>
          </a:r>
        </a:p>
      </dgm:t>
    </dgm:pt>
    <dgm:pt modelId="{3765331B-81FF-4198-A702-75F0AA10A49A}" type="parTrans" cxnId="{A12E8BF4-0566-4E92-98B4-30617A45DAEE}">
      <dgm:prSet/>
      <dgm:spPr/>
      <dgm:t>
        <a:bodyPr/>
        <a:lstStyle/>
        <a:p>
          <a:endParaRPr lang="en-US"/>
        </a:p>
      </dgm:t>
    </dgm:pt>
    <dgm:pt modelId="{680F7251-B856-4DD1-8E60-B34EBF423653}" type="sibTrans" cxnId="{A12E8BF4-0566-4E92-98B4-30617A45DAEE}">
      <dgm:prSet/>
      <dgm:spPr/>
      <dgm:t>
        <a:bodyPr/>
        <a:lstStyle/>
        <a:p>
          <a:endParaRPr lang="en-US"/>
        </a:p>
      </dgm:t>
    </dgm:pt>
    <dgm:pt modelId="{B2FC6C9C-18BB-4DB2-8AD4-97D89F2C7FC0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To create the database, click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OK</a:t>
          </a:r>
          <a:r>
            <a:rPr lang="en-US" sz="1600" dirty="0">
              <a:latin typeface="Calibri" pitchFamily="34" charset="0"/>
              <a:cs typeface="Calibri" pitchFamily="34" charset="0"/>
            </a:rPr>
            <a:t>.</a:t>
          </a:r>
        </a:p>
      </dgm:t>
    </dgm:pt>
    <dgm:pt modelId="{E198D775-7E9F-4610-B496-82ABB935D33A}" type="parTrans" cxnId="{BC539591-A9C2-4C2C-83DE-31F98987473F}">
      <dgm:prSet/>
      <dgm:spPr/>
      <dgm:t>
        <a:bodyPr/>
        <a:lstStyle/>
        <a:p>
          <a:endParaRPr lang="en-US"/>
        </a:p>
      </dgm:t>
    </dgm:pt>
    <dgm:pt modelId="{09A3C34A-08DF-49B3-B554-523400B207C3}" type="sibTrans" cxnId="{BC539591-A9C2-4C2C-83DE-31F98987473F}">
      <dgm:prSet/>
      <dgm:spPr/>
      <dgm:t>
        <a:bodyPr/>
        <a:lstStyle/>
        <a:p>
          <a:endParaRPr lang="en-US"/>
        </a:p>
      </dgm:t>
    </dgm:pt>
    <dgm:pt modelId="{E516A8FC-274D-4C18-8D04-25A1CF95F5E8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Name</a:t>
          </a:r>
          <a:r>
            <a:rPr lang="en-US" sz="1600" dirty="0">
              <a:latin typeface="Calibri" pitchFamily="34" charset="0"/>
              <a:cs typeface="Calibri" pitchFamily="34" charset="0"/>
            </a:rPr>
            <a:t> column, enter a name for the extended property.</a:t>
          </a:r>
        </a:p>
      </dgm:t>
    </dgm:pt>
    <dgm:pt modelId="{D92744C8-F000-4FAF-B0DE-AAF7FD23B940}" type="parTrans" cxnId="{1DC45422-9400-4B2B-AFB0-F84F565A5C73}">
      <dgm:prSet/>
      <dgm:spPr/>
      <dgm:t>
        <a:bodyPr/>
        <a:lstStyle/>
        <a:p>
          <a:endParaRPr lang="en-US"/>
        </a:p>
      </dgm:t>
    </dgm:pt>
    <dgm:pt modelId="{9D26BECC-2E68-42A2-A25C-0B86A77E6335}" type="sibTrans" cxnId="{1DC45422-9400-4B2B-AFB0-F84F565A5C73}">
      <dgm:prSet/>
      <dgm:spPr/>
      <dgm:t>
        <a:bodyPr/>
        <a:lstStyle/>
        <a:p>
          <a:endParaRPr lang="en-US"/>
        </a:p>
      </dgm:t>
    </dgm:pt>
    <dgm:pt modelId="{9152323D-C5CD-4981-A473-4391D053BB74}">
      <dgm:prSet custT="1"/>
      <dgm:spPr/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Value</a:t>
          </a:r>
          <a:r>
            <a:rPr lang="en-US" sz="1600" dirty="0">
              <a:latin typeface="Calibri" pitchFamily="34" charset="0"/>
              <a:cs typeface="Calibri" pitchFamily="34" charset="0"/>
            </a:rPr>
            <a:t> column, enter the extended property text. For example, enter one or more statements that describe the database.</a:t>
          </a:r>
        </a:p>
      </dgm:t>
    </dgm:pt>
    <dgm:pt modelId="{44EABCD2-95CE-4DFD-B973-692EA5954179}" type="parTrans" cxnId="{FA0BB6B8-279B-468F-A390-0AC28E740956}">
      <dgm:prSet/>
      <dgm:spPr/>
      <dgm:t>
        <a:bodyPr/>
        <a:lstStyle/>
        <a:p>
          <a:endParaRPr lang="en-US"/>
        </a:p>
      </dgm:t>
    </dgm:pt>
    <dgm:pt modelId="{57B5CC8A-5859-4151-A7A4-39B576899B6E}" type="sibTrans" cxnId="{FA0BB6B8-279B-468F-A390-0AC28E740956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2">
        <dgm:presLayoutVars>
          <dgm:chMax val="1"/>
          <dgm:bulletEnabled val="1"/>
        </dgm:presLayoutVars>
      </dgm:prSet>
      <dgm:spPr/>
    </dgm:pt>
    <dgm:pt modelId="{113BA198-FA42-4D57-B5F3-3F5243D5E969}" type="pres">
      <dgm:prSet presAssocID="{0E791DE6-F048-4034-86FE-0A56F33BF584}" presName="descendantText" presStyleLbl="alignAcc1" presStyleIdx="0" presStyleCnt="2">
        <dgm:presLayoutVars>
          <dgm:bulletEnabled val="1"/>
        </dgm:presLayoutVars>
      </dgm:prSet>
      <dgm:spPr/>
    </dgm:pt>
    <dgm:pt modelId="{ACDF224B-4343-46A8-BF3D-B9FA8EB571FE}" type="pres">
      <dgm:prSet presAssocID="{74AAFF65-3F63-426C-B594-A2FBFDD1A493}" presName="sp" presStyleCnt="0"/>
      <dgm:spPr/>
    </dgm:pt>
    <dgm:pt modelId="{4E26867B-2969-48C9-A08E-802B107A4D93}" type="pres">
      <dgm:prSet presAssocID="{0EC8CF94-D60C-416F-B0C3-A885880DD0B5}" presName="composite" presStyleCnt="0"/>
      <dgm:spPr/>
    </dgm:pt>
    <dgm:pt modelId="{207B2A49-707A-4A1F-A488-334A7C2133F4}" type="pres">
      <dgm:prSet presAssocID="{0EC8CF94-D60C-416F-B0C3-A885880DD0B5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2944EF50-6616-442F-8BB7-231A6C496B5E}" type="pres">
      <dgm:prSet presAssocID="{0EC8CF94-D60C-416F-B0C3-A885880DD0B5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1DC45422-9400-4B2B-AFB0-F84F565A5C73}" srcId="{0E791DE6-F048-4034-86FE-0A56F33BF584}" destId="{E516A8FC-274D-4C18-8D04-25A1CF95F5E8}" srcOrd="1" destOrd="0" parTransId="{D92744C8-F000-4FAF-B0DE-AAF7FD23B940}" sibTransId="{9D26BECC-2E68-42A2-A25C-0B86A77E6335}"/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B176FF65-78C5-45D9-B68A-AC97F0827310}" type="presOf" srcId="{B2FC6C9C-18BB-4DB2-8AD4-97D89F2C7FC0}" destId="{2944EF50-6616-442F-8BB7-231A6C496B5E}" srcOrd="0" destOrd="0" presId="urn:microsoft.com/office/officeart/2005/8/layout/chevron2"/>
    <dgm:cxn modelId="{5D73EF82-8018-440E-8827-FC4C78F1B2EB}" type="presOf" srcId="{0EC8CF94-D60C-416F-B0C3-A885880DD0B5}" destId="{207B2A49-707A-4A1F-A488-334A7C2133F4}" srcOrd="0" destOrd="0" presId="urn:microsoft.com/office/officeart/2005/8/layout/chevron2"/>
    <dgm:cxn modelId="{BC539591-A9C2-4C2C-83DE-31F98987473F}" srcId="{0EC8CF94-D60C-416F-B0C3-A885880DD0B5}" destId="{B2FC6C9C-18BB-4DB2-8AD4-97D89F2C7FC0}" srcOrd="0" destOrd="0" parTransId="{E198D775-7E9F-4610-B496-82ABB935D33A}" sibTransId="{09A3C34A-08DF-49B3-B554-523400B207C3}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CFB8C7A7-8800-49B1-ADE5-2F1E90C64B90}" type="presOf" srcId="{BDC90882-301C-4987-9033-2044F395C8D8}" destId="{C462FC85-0769-4334-8797-133ADB982AE4}" srcOrd="0" destOrd="0" presId="urn:microsoft.com/office/officeart/2005/8/layout/chevron2"/>
    <dgm:cxn modelId="{96AB56AE-034B-44FD-B400-1B85B3DBEF27}" type="presOf" srcId="{0E791DE6-F048-4034-86FE-0A56F33BF584}" destId="{1E32F0F8-9757-43DF-99A6-8113A9818C36}" srcOrd="0" destOrd="0" presId="urn:microsoft.com/office/officeart/2005/8/layout/chevron2"/>
    <dgm:cxn modelId="{FA0BB6B8-279B-468F-A390-0AC28E740956}" srcId="{0E791DE6-F048-4034-86FE-0A56F33BF584}" destId="{9152323D-C5CD-4981-A473-4391D053BB74}" srcOrd="2" destOrd="0" parTransId="{44EABCD2-95CE-4DFD-B973-692EA5954179}" sibTransId="{57B5CC8A-5859-4151-A7A4-39B576899B6E}"/>
    <dgm:cxn modelId="{066187D7-A47F-4367-8A5C-E462A7E06060}" type="presOf" srcId="{E516A8FC-274D-4C18-8D04-25A1CF95F5E8}" destId="{113BA198-FA42-4D57-B5F3-3F5243D5E969}" srcOrd="0" destOrd="1" presId="urn:microsoft.com/office/officeart/2005/8/layout/chevron2"/>
    <dgm:cxn modelId="{64F7ABE9-6E7E-46F4-86FE-9B2786063854}" type="presOf" srcId="{9152323D-C5CD-4981-A473-4391D053BB74}" destId="{113BA198-FA42-4D57-B5F3-3F5243D5E969}" srcOrd="0" destOrd="2" presId="urn:microsoft.com/office/officeart/2005/8/layout/chevron2"/>
    <dgm:cxn modelId="{A12E8BF4-0566-4E92-98B4-30617A45DAEE}" srcId="{BDC90882-301C-4987-9033-2044F395C8D8}" destId="{0EC8CF94-D60C-416F-B0C3-A885880DD0B5}" srcOrd="1" destOrd="0" parTransId="{3765331B-81FF-4198-A702-75F0AA10A49A}" sibTransId="{680F7251-B856-4DD1-8E60-B34EBF423653}"/>
    <dgm:cxn modelId="{A86CE8FA-8D87-46B0-8ED5-DBFD4CC798BA}" type="presOf" srcId="{0E40C2B0-576D-4730-9668-B4CDBA448F0D}" destId="{113BA198-FA42-4D57-B5F3-3F5243D5E969}" srcOrd="0" destOrd="0" presId="urn:microsoft.com/office/officeart/2005/8/layout/chevron2"/>
    <dgm:cxn modelId="{9224E49B-89D7-4C7C-8013-0DE4CD43B1AA}" type="presParOf" srcId="{C462FC85-0769-4334-8797-133ADB982AE4}" destId="{0CDE14B9-EFC4-4DED-98F6-FE1E0E3ADB49}" srcOrd="0" destOrd="0" presId="urn:microsoft.com/office/officeart/2005/8/layout/chevron2"/>
    <dgm:cxn modelId="{86B29514-9BF4-466D-853B-65F1E6309A76}" type="presParOf" srcId="{0CDE14B9-EFC4-4DED-98F6-FE1E0E3ADB49}" destId="{1E32F0F8-9757-43DF-99A6-8113A9818C36}" srcOrd="0" destOrd="0" presId="urn:microsoft.com/office/officeart/2005/8/layout/chevron2"/>
    <dgm:cxn modelId="{5C76619D-E70E-4929-948F-437984AF860F}" type="presParOf" srcId="{0CDE14B9-EFC4-4DED-98F6-FE1E0E3ADB49}" destId="{113BA198-FA42-4D57-B5F3-3F5243D5E969}" srcOrd="1" destOrd="0" presId="urn:microsoft.com/office/officeart/2005/8/layout/chevron2"/>
    <dgm:cxn modelId="{B2716CB4-9CEA-4B83-8891-D6407B496944}" type="presParOf" srcId="{C462FC85-0769-4334-8797-133ADB982AE4}" destId="{ACDF224B-4343-46A8-BF3D-B9FA8EB571FE}" srcOrd="1" destOrd="0" presId="urn:microsoft.com/office/officeart/2005/8/layout/chevron2"/>
    <dgm:cxn modelId="{785D93E2-2113-4CE8-A70F-8F22762E7C29}" type="presParOf" srcId="{C462FC85-0769-4334-8797-133ADB982AE4}" destId="{4E26867B-2969-48C9-A08E-802B107A4D93}" srcOrd="2" destOrd="0" presId="urn:microsoft.com/office/officeart/2005/8/layout/chevron2"/>
    <dgm:cxn modelId="{F3BE3920-9677-49C3-B1D7-6989F7217D84}" type="presParOf" srcId="{4E26867B-2969-48C9-A08E-802B107A4D93}" destId="{207B2A49-707A-4A1F-A488-334A7C2133F4}" srcOrd="0" destOrd="0" presId="urn:microsoft.com/office/officeart/2005/8/layout/chevron2"/>
    <dgm:cxn modelId="{5EB711F9-0B0C-47BF-A072-73F29B62990B}" type="presParOf" srcId="{4E26867B-2969-48C9-A08E-802B107A4D93}" destId="{2944EF50-6616-442F-8BB7-231A6C496B5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1</a:t>
          </a: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In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Object Explorer</a:t>
          </a:r>
          <a:r>
            <a:rPr lang="en-US" sz="1600" dirty="0">
              <a:latin typeface="Calibri" pitchFamily="34" charset="0"/>
              <a:cs typeface="Calibri" pitchFamily="34" charset="0"/>
            </a:rPr>
            <a:t>, connect to an instance of the SQL Server Database Engine, and then, expand that instance.</a:t>
          </a: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0EC8CF94-D60C-416F-B0C3-A885880DD0B5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2</a:t>
          </a:r>
        </a:p>
      </dgm:t>
    </dgm:pt>
    <dgm:pt modelId="{3765331B-81FF-4198-A702-75F0AA10A49A}" type="parTrans" cxnId="{A12E8BF4-0566-4E92-98B4-30617A45DAEE}">
      <dgm:prSet/>
      <dgm:spPr/>
      <dgm:t>
        <a:bodyPr/>
        <a:lstStyle/>
        <a:p>
          <a:endParaRPr lang="en-US"/>
        </a:p>
      </dgm:t>
    </dgm:pt>
    <dgm:pt modelId="{680F7251-B856-4DD1-8E60-B34EBF423653}" type="sibTrans" cxnId="{A12E8BF4-0566-4E92-98B4-30617A45DAEE}">
      <dgm:prSet/>
      <dgm:spPr/>
      <dgm:t>
        <a:bodyPr/>
        <a:lstStyle/>
        <a:p>
          <a:endParaRPr lang="en-US"/>
        </a:p>
      </dgm:t>
    </dgm:pt>
    <dgm:pt modelId="{B2FC6C9C-18BB-4DB2-8AD4-97D89F2C7FC0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Expand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Databases</a:t>
          </a:r>
          <a:r>
            <a:rPr lang="en-US" sz="1600" dirty="0">
              <a:latin typeface="Calibri" pitchFamily="34" charset="0"/>
              <a:cs typeface="Calibri" pitchFamily="34" charset="0"/>
            </a:rPr>
            <a:t>, right-click the database to delete, and then, click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Delete</a:t>
          </a:r>
          <a:r>
            <a:rPr lang="en-US" sz="1600" b="0" dirty="0">
              <a:latin typeface="Calibri" pitchFamily="34" charset="0"/>
              <a:cs typeface="Calibri" pitchFamily="34" charset="0"/>
            </a:rPr>
            <a:t>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E198D775-7E9F-4610-B496-82ABB935D33A}" type="parTrans" cxnId="{BC539591-A9C2-4C2C-83DE-31F98987473F}">
      <dgm:prSet/>
      <dgm:spPr/>
      <dgm:t>
        <a:bodyPr/>
        <a:lstStyle/>
        <a:p>
          <a:endParaRPr lang="en-US"/>
        </a:p>
      </dgm:t>
    </dgm:pt>
    <dgm:pt modelId="{09A3C34A-08DF-49B3-B554-523400B207C3}" type="sibTrans" cxnId="{BC539591-A9C2-4C2C-83DE-31F98987473F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2">
        <dgm:presLayoutVars>
          <dgm:chMax val="1"/>
          <dgm:bulletEnabled val="1"/>
        </dgm:presLayoutVars>
      </dgm:prSet>
      <dgm:spPr/>
    </dgm:pt>
    <dgm:pt modelId="{113BA198-FA42-4D57-B5F3-3F5243D5E969}" type="pres">
      <dgm:prSet presAssocID="{0E791DE6-F048-4034-86FE-0A56F33BF584}" presName="descendantText" presStyleLbl="alignAcc1" presStyleIdx="0" presStyleCnt="2">
        <dgm:presLayoutVars>
          <dgm:bulletEnabled val="1"/>
        </dgm:presLayoutVars>
      </dgm:prSet>
      <dgm:spPr/>
    </dgm:pt>
    <dgm:pt modelId="{ACDF224B-4343-46A8-BF3D-B9FA8EB571FE}" type="pres">
      <dgm:prSet presAssocID="{74AAFF65-3F63-426C-B594-A2FBFDD1A493}" presName="sp" presStyleCnt="0"/>
      <dgm:spPr/>
    </dgm:pt>
    <dgm:pt modelId="{4E26867B-2969-48C9-A08E-802B107A4D93}" type="pres">
      <dgm:prSet presAssocID="{0EC8CF94-D60C-416F-B0C3-A885880DD0B5}" presName="composite" presStyleCnt="0"/>
      <dgm:spPr/>
    </dgm:pt>
    <dgm:pt modelId="{207B2A49-707A-4A1F-A488-334A7C2133F4}" type="pres">
      <dgm:prSet presAssocID="{0EC8CF94-D60C-416F-B0C3-A885880DD0B5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2944EF50-6616-442F-8BB7-231A6C496B5E}" type="pres">
      <dgm:prSet presAssocID="{0EC8CF94-D60C-416F-B0C3-A885880DD0B5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94248202-70D2-48CF-BFB1-0E59E1F84CAF}" type="presOf" srcId="{BDC90882-301C-4987-9033-2044F395C8D8}" destId="{C462FC85-0769-4334-8797-133ADB982AE4}" srcOrd="0" destOrd="0" presId="urn:microsoft.com/office/officeart/2005/8/layout/chevron2"/>
    <dgm:cxn modelId="{FF925F21-2CC6-469C-8550-FD2879CBA264}" type="presOf" srcId="{0EC8CF94-D60C-416F-B0C3-A885880DD0B5}" destId="{207B2A49-707A-4A1F-A488-334A7C2133F4}" srcOrd="0" destOrd="0" presId="urn:microsoft.com/office/officeart/2005/8/layout/chevron2"/>
    <dgm:cxn modelId="{1E5F1028-F738-42FE-B6B9-0FB13BC213BD}" type="presOf" srcId="{0E40C2B0-576D-4730-9668-B4CDBA448F0D}" destId="{113BA198-FA42-4D57-B5F3-3F5243D5E969}" srcOrd="0" destOrd="0" presId="urn:microsoft.com/office/officeart/2005/8/layout/chevron2"/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4432FF73-0A04-47D4-805B-BE3B32634023}" type="presOf" srcId="{0E791DE6-F048-4034-86FE-0A56F33BF584}" destId="{1E32F0F8-9757-43DF-99A6-8113A9818C36}" srcOrd="0" destOrd="0" presId="urn:microsoft.com/office/officeart/2005/8/layout/chevron2"/>
    <dgm:cxn modelId="{BC539591-A9C2-4C2C-83DE-31F98987473F}" srcId="{0EC8CF94-D60C-416F-B0C3-A885880DD0B5}" destId="{B2FC6C9C-18BB-4DB2-8AD4-97D89F2C7FC0}" srcOrd="0" destOrd="0" parTransId="{E198D775-7E9F-4610-B496-82ABB935D33A}" sibTransId="{09A3C34A-08DF-49B3-B554-523400B207C3}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B485FA9C-4EA6-457F-A430-BE2D16074130}" type="presOf" srcId="{B2FC6C9C-18BB-4DB2-8AD4-97D89F2C7FC0}" destId="{2944EF50-6616-442F-8BB7-231A6C496B5E}" srcOrd="0" destOrd="0" presId="urn:microsoft.com/office/officeart/2005/8/layout/chevron2"/>
    <dgm:cxn modelId="{A12E8BF4-0566-4E92-98B4-30617A45DAEE}" srcId="{BDC90882-301C-4987-9033-2044F395C8D8}" destId="{0EC8CF94-D60C-416F-B0C3-A885880DD0B5}" srcOrd="1" destOrd="0" parTransId="{3765331B-81FF-4198-A702-75F0AA10A49A}" sibTransId="{680F7251-B856-4DD1-8E60-B34EBF423653}"/>
    <dgm:cxn modelId="{9B06519C-C243-420A-B354-885CBFC76353}" type="presParOf" srcId="{C462FC85-0769-4334-8797-133ADB982AE4}" destId="{0CDE14B9-EFC4-4DED-98F6-FE1E0E3ADB49}" srcOrd="0" destOrd="0" presId="urn:microsoft.com/office/officeart/2005/8/layout/chevron2"/>
    <dgm:cxn modelId="{5027D70B-A204-492A-90B0-27CF552ADDE4}" type="presParOf" srcId="{0CDE14B9-EFC4-4DED-98F6-FE1E0E3ADB49}" destId="{1E32F0F8-9757-43DF-99A6-8113A9818C36}" srcOrd="0" destOrd="0" presId="urn:microsoft.com/office/officeart/2005/8/layout/chevron2"/>
    <dgm:cxn modelId="{5347623F-4BD6-474E-ADE4-E107F24209FE}" type="presParOf" srcId="{0CDE14B9-EFC4-4DED-98F6-FE1E0E3ADB49}" destId="{113BA198-FA42-4D57-B5F3-3F5243D5E969}" srcOrd="1" destOrd="0" presId="urn:microsoft.com/office/officeart/2005/8/layout/chevron2"/>
    <dgm:cxn modelId="{459E21FC-65BB-45A6-A33C-6099DAB40399}" type="presParOf" srcId="{C462FC85-0769-4334-8797-133ADB982AE4}" destId="{ACDF224B-4343-46A8-BF3D-B9FA8EB571FE}" srcOrd="1" destOrd="0" presId="urn:microsoft.com/office/officeart/2005/8/layout/chevron2"/>
    <dgm:cxn modelId="{B38B1B98-C497-4F6D-8B10-3F0686E652D9}" type="presParOf" srcId="{C462FC85-0769-4334-8797-133ADB982AE4}" destId="{4E26867B-2969-48C9-A08E-802B107A4D93}" srcOrd="2" destOrd="0" presId="urn:microsoft.com/office/officeart/2005/8/layout/chevron2"/>
    <dgm:cxn modelId="{AE32EC33-5869-4AE5-BBCF-10E2DF17014A}" type="presParOf" srcId="{4E26867B-2969-48C9-A08E-802B107A4D93}" destId="{207B2A49-707A-4A1F-A488-334A7C2133F4}" srcOrd="0" destOrd="0" presId="urn:microsoft.com/office/officeart/2005/8/layout/chevron2"/>
    <dgm:cxn modelId="{62275112-814F-4CA2-B272-5F8B4CC020E9}" type="presParOf" srcId="{4E26867B-2969-48C9-A08E-802B107A4D93}" destId="{2944EF50-6616-442F-8BB7-231A6C496B5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3</a:t>
          </a: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Confirm that the correct database is selected, and then, click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OK</a:t>
          </a:r>
          <a:r>
            <a:rPr lang="en-US" sz="1600" dirty="0">
              <a:latin typeface="Calibri" pitchFamily="34" charset="0"/>
              <a:cs typeface="Calibri" pitchFamily="34" charset="0"/>
            </a:rPr>
            <a:t>.</a:t>
          </a: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1">
        <dgm:presLayoutVars>
          <dgm:chMax val="1"/>
          <dgm:bulletEnabled val="1"/>
        </dgm:presLayoutVars>
      </dgm:prSet>
      <dgm:spPr/>
    </dgm:pt>
    <dgm:pt modelId="{113BA198-FA42-4D57-B5F3-3F5243D5E969}" type="pres">
      <dgm:prSet presAssocID="{0E791DE6-F048-4034-86FE-0A56F33BF584}" presName="descendantText" presStyleLbl="alignAcc1" presStyleIdx="0" presStyleCnt="1">
        <dgm:presLayoutVars>
          <dgm:bulletEnabled val="1"/>
        </dgm:presLayoutVars>
      </dgm:prSet>
      <dgm:spPr/>
    </dgm:pt>
  </dgm:ptLst>
  <dgm:cxnLst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56E1E278-4B26-4FFC-98FB-90C40E9034AE}" type="presOf" srcId="{0E40C2B0-576D-4730-9668-B4CDBA448F0D}" destId="{113BA198-FA42-4D57-B5F3-3F5243D5E969}" srcOrd="0" destOrd="0" presId="urn:microsoft.com/office/officeart/2005/8/layout/chevron2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EBD189E5-F5E8-4C1B-99A3-C63C35FCD014}" type="presOf" srcId="{0E791DE6-F048-4034-86FE-0A56F33BF584}" destId="{1E32F0F8-9757-43DF-99A6-8113A9818C36}" srcOrd="0" destOrd="0" presId="urn:microsoft.com/office/officeart/2005/8/layout/chevron2"/>
    <dgm:cxn modelId="{653025F4-3277-49E2-8EFB-FCD47C98F4BD}" type="presOf" srcId="{BDC90882-301C-4987-9033-2044F395C8D8}" destId="{C462FC85-0769-4334-8797-133ADB982AE4}" srcOrd="0" destOrd="0" presId="urn:microsoft.com/office/officeart/2005/8/layout/chevron2"/>
    <dgm:cxn modelId="{A77F9A2D-0CD9-4B74-B7E0-91AACFD99D28}" type="presParOf" srcId="{C462FC85-0769-4334-8797-133ADB982AE4}" destId="{0CDE14B9-EFC4-4DED-98F6-FE1E0E3ADB49}" srcOrd="0" destOrd="0" presId="urn:microsoft.com/office/officeart/2005/8/layout/chevron2"/>
    <dgm:cxn modelId="{FE2F3A85-7E2F-44AF-AD35-032F6A7920BB}" type="presParOf" srcId="{0CDE14B9-EFC4-4DED-98F6-FE1E0E3ADB49}" destId="{1E32F0F8-9757-43DF-99A6-8113A9818C36}" srcOrd="0" destOrd="0" presId="urn:microsoft.com/office/officeart/2005/8/layout/chevron2"/>
    <dgm:cxn modelId="{E90F3EBB-1420-40AE-A20D-21F4CABC818C}" type="presParOf" srcId="{0CDE14B9-EFC4-4DED-98F6-FE1E0E3ADB49}" destId="{113BA198-FA42-4D57-B5F3-3F5243D5E96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04B30CD-3BA8-4D2C-8929-DF5230D332B6}" type="doc">
      <dgm:prSet loTypeId="urn:microsoft.com/office/officeart/2005/8/layout/list1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B42E06C-A1B3-48D7-9A25-3AED9FB785D1}">
      <dgm:prSet phldrT="[Text]"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System catalog views</a:t>
          </a:r>
        </a:p>
      </dgm:t>
    </dgm:pt>
    <dgm:pt modelId="{63E4A61B-1DB3-4F89-99FA-5DD5C550215D}" type="parTrans" cxnId="{8A73E8F9-6F51-4BF3-8FAA-B0FBE5E9283F}">
      <dgm:prSet/>
      <dgm:spPr/>
      <dgm:t>
        <a:bodyPr/>
        <a:lstStyle/>
        <a:p>
          <a:endParaRPr lang="en-US"/>
        </a:p>
      </dgm:t>
    </dgm:pt>
    <dgm:pt modelId="{0F629D23-A6FB-4154-8BC6-E83CC058D4DA}" type="sibTrans" cxnId="{8A73E8F9-6F51-4BF3-8FAA-B0FBE5E9283F}">
      <dgm:prSet/>
      <dgm:spPr/>
      <dgm:t>
        <a:bodyPr/>
        <a:lstStyle/>
        <a:p>
          <a:endParaRPr lang="en-US"/>
        </a:p>
      </dgm:t>
    </dgm:pt>
    <dgm:pt modelId="{954AB44B-3D61-4133-AC00-466AFF18E51C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Views displaying metadata for describing database objects in an SQL Server instance.</a:t>
          </a:r>
        </a:p>
      </dgm:t>
    </dgm:pt>
    <dgm:pt modelId="{3CDEB135-D887-4E98-BF43-E53C6133BA39}" type="parTrans" cxnId="{066DC87B-75AD-4696-A51B-0637434442DD}">
      <dgm:prSet/>
      <dgm:spPr/>
      <dgm:t>
        <a:bodyPr/>
        <a:lstStyle/>
        <a:p>
          <a:endParaRPr lang="en-US"/>
        </a:p>
      </dgm:t>
    </dgm:pt>
    <dgm:pt modelId="{995E82AD-E584-43E9-A89F-B98C56B2B714}" type="sibTrans" cxnId="{066DC87B-75AD-4696-A51B-0637434442DD}">
      <dgm:prSet/>
      <dgm:spPr/>
      <dgm:t>
        <a:bodyPr/>
        <a:lstStyle/>
        <a:p>
          <a:endParaRPr lang="en-US"/>
        </a:p>
      </dgm:t>
    </dgm:pt>
    <dgm:pt modelId="{5CE953C4-B742-49BE-B172-BEBBDBDEAC5D}">
      <dgm:prSet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SQL-SMO</a:t>
          </a:r>
        </a:p>
      </dgm:t>
    </dgm:pt>
    <dgm:pt modelId="{7A7FD7D8-CA71-4316-9C87-FDC71A476BCB}" type="parTrans" cxnId="{21803435-0B95-45B5-A45C-DB74A8DD0614}">
      <dgm:prSet/>
      <dgm:spPr/>
      <dgm:t>
        <a:bodyPr/>
        <a:lstStyle/>
        <a:p>
          <a:endParaRPr lang="en-US"/>
        </a:p>
      </dgm:t>
    </dgm:pt>
    <dgm:pt modelId="{2D83B93B-39C7-4CB2-A707-D827F1A77253}" type="sibTrans" cxnId="{21803435-0B95-45B5-A45C-DB74A8DD0614}">
      <dgm:prSet/>
      <dgm:spPr/>
      <dgm:t>
        <a:bodyPr/>
        <a:lstStyle/>
        <a:p>
          <a:endParaRPr lang="en-US"/>
        </a:p>
      </dgm:t>
    </dgm:pt>
    <dgm:pt modelId="{DA263D69-5E45-4ED1-A7E5-794DF50C7EC9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New managed code object model, providing a set of objects used for managing Microsoft SQL Server.</a:t>
          </a:r>
        </a:p>
      </dgm:t>
    </dgm:pt>
    <dgm:pt modelId="{998175CC-018A-47E6-A3F9-DCC9054369C3}" type="parTrans" cxnId="{5B01D472-560B-41EE-BDE5-92EE53901CED}">
      <dgm:prSet/>
      <dgm:spPr/>
      <dgm:t>
        <a:bodyPr/>
        <a:lstStyle/>
        <a:p>
          <a:endParaRPr lang="en-US"/>
        </a:p>
      </dgm:t>
    </dgm:pt>
    <dgm:pt modelId="{55C6B15F-1869-493D-8444-A56170943F0D}" type="sibTrans" cxnId="{5B01D472-560B-41EE-BDE5-92EE53901CED}">
      <dgm:prSet/>
      <dgm:spPr/>
      <dgm:t>
        <a:bodyPr/>
        <a:lstStyle/>
        <a:p>
          <a:endParaRPr lang="en-US"/>
        </a:p>
      </dgm:t>
    </dgm:pt>
    <dgm:pt modelId="{6C71DA2B-41B0-438C-AEEE-4C098B053027}">
      <dgm:prSet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Catalog functions, methods, attributes, or properties of the data API</a:t>
          </a:r>
        </a:p>
      </dgm:t>
    </dgm:pt>
    <dgm:pt modelId="{E78F7429-60AB-40FD-BA68-376B90B434FC}" type="parTrans" cxnId="{0AE7E9FF-67F7-4946-BB60-184500F28D8E}">
      <dgm:prSet/>
      <dgm:spPr/>
      <dgm:t>
        <a:bodyPr/>
        <a:lstStyle/>
        <a:p>
          <a:endParaRPr lang="en-US"/>
        </a:p>
      </dgm:t>
    </dgm:pt>
    <dgm:pt modelId="{AEB997FD-4094-42F7-A684-871F32522153}" type="sibTrans" cxnId="{0AE7E9FF-67F7-4946-BB60-184500F28D8E}">
      <dgm:prSet/>
      <dgm:spPr/>
      <dgm:t>
        <a:bodyPr/>
        <a:lstStyle/>
        <a:p>
          <a:endParaRPr lang="en-US"/>
        </a:p>
      </dgm:t>
    </dgm:pt>
    <dgm:pt modelId="{0A03D3C0-9ABA-4CEB-A064-CEC7F44C1BE0}">
      <dgm:prSet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Stored Procedures and Functions</a:t>
          </a:r>
        </a:p>
      </dgm:t>
    </dgm:pt>
    <dgm:pt modelId="{D80310A1-C1B6-43C2-9ECB-E61A71B60231}" type="parTrans" cxnId="{F04EE7B5-9A7A-4245-B7C1-A8B5B0DCAD64}">
      <dgm:prSet/>
      <dgm:spPr/>
      <dgm:t>
        <a:bodyPr/>
        <a:lstStyle/>
        <a:p>
          <a:endParaRPr lang="en-US"/>
        </a:p>
      </dgm:t>
    </dgm:pt>
    <dgm:pt modelId="{4DC7A440-EB51-4830-9C01-BFAC07C4063B}" type="sibTrans" cxnId="{F04EE7B5-9A7A-4245-B7C1-A8B5B0DCAD64}">
      <dgm:prSet/>
      <dgm:spPr/>
      <dgm:t>
        <a:bodyPr/>
        <a:lstStyle/>
        <a:p>
          <a:endParaRPr lang="en-US"/>
        </a:p>
      </dgm:t>
    </dgm:pt>
    <dgm:pt modelId="{FAB861C2-ABB0-4143-B1C4-B63B560E3443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Used in ActiveX Data Objects (ADO), OLE DB, or ODBC applications.</a:t>
          </a:r>
        </a:p>
      </dgm:t>
    </dgm:pt>
    <dgm:pt modelId="{91023129-7237-4A32-BDFC-BD3FB74FAFFB}" type="parTrans" cxnId="{2025CEE6-8890-4965-A4F0-6B55A3334AC4}">
      <dgm:prSet/>
      <dgm:spPr/>
      <dgm:t>
        <a:bodyPr/>
        <a:lstStyle/>
        <a:p>
          <a:endParaRPr lang="en-US"/>
        </a:p>
      </dgm:t>
    </dgm:pt>
    <dgm:pt modelId="{1DDE1DF4-416D-4375-B355-1E57B0799FEC}" type="sibTrans" cxnId="{2025CEE6-8890-4965-A4F0-6B55A3334AC4}">
      <dgm:prSet/>
      <dgm:spPr/>
      <dgm:t>
        <a:bodyPr/>
        <a:lstStyle/>
        <a:p>
          <a:endParaRPr lang="en-US"/>
        </a:p>
      </dgm:t>
    </dgm:pt>
    <dgm:pt modelId="{94256109-D65E-4E76-8E6F-B8FBE9AEE35C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Used in Transact-SQL as stored procedures and built-in functions.</a:t>
          </a:r>
        </a:p>
      </dgm:t>
    </dgm:pt>
    <dgm:pt modelId="{B6894A02-6648-4BC3-88BE-94A91BA495EE}" type="parTrans" cxnId="{9E88B4A6-7881-4A6E-8AF1-4E42D99A7E83}">
      <dgm:prSet/>
      <dgm:spPr/>
      <dgm:t>
        <a:bodyPr/>
        <a:lstStyle/>
        <a:p>
          <a:endParaRPr lang="en-US"/>
        </a:p>
      </dgm:t>
    </dgm:pt>
    <dgm:pt modelId="{39FBBA46-B594-4498-98CF-6F19D02EB58E}" type="sibTrans" cxnId="{9E88B4A6-7881-4A6E-8AF1-4E42D99A7E83}">
      <dgm:prSet/>
      <dgm:spPr/>
      <dgm:t>
        <a:bodyPr/>
        <a:lstStyle/>
        <a:p>
          <a:endParaRPr lang="en-US"/>
        </a:p>
      </dgm:t>
    </dgm:pt>
    <dgm:pt modelId="{0A807732-00C6-4E5E-911B-A6F76F441E4E}" type="pres">
      <dgm:prSet presAssocID="{304B30CD-3BA8-4D2C-8929-DF5230D332B6}" presName="linear" presStyleCnt="0">
        <dgm:presLayoutVars>
          <dgm:dir/>
          <dgm:animLvl val="lvl"/>
          <dgm:resizeHandles val="exact"/>
        </dgm:presLayoutVars>
      </dgm:prSet>
      <dgm:spPr/>
    </dgm:pt>
    <dgm:pt modelId="{2F2ADDF7-5497-4730-91DE-E6E853F1FEEF}" type="pres">
      <dgm:prSet presAssocID="{0B42E06C-A1B3-48D7-9A25-3AED9FB785D1}" presName="parentLin" presStyleCnt="0"/>
      <dgm:spPr/>
    </dgm:pt>
    <dgm:pt modelId="{F0AFF909-226B-4EF5-8D95-F4C97BC1E02A}" type="pres">
      <dgm:prSet presAssocID="{0B42E06C-A1B3-48D7-9A25-3AED9FB785D1}" presName="parentLeftMargin" presStyleLbl="node1" presStyleIdx="0" presStyleCnt="4"/>
      <dgm:spPr/>
    </dgm:pt>
    <dgm:pt modelId="{D8815EEF-E9C4-475D-A970-0FBE57B256A3}" type="pres">
      <dgm:prSet presAssocID="{0B42E06C-A1B3-48D7-9A25-3AED9FB785D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6FC94D9-3208-439C-A63E-D27D71A45C0D}" type="pres">
      <dgm:prSet presAssocID="{0B42E06C-A1B3-48D7-9A25-3AED9FB785D1}" presName="negativeSpace" presStyleCnt="0"/>
      <dgm:spPr/>
    </dgm:pt>
    <dgm:pt modelId="{5F8B0E50-DECC-4A7E-A46E-113C91AAFE14}" type="pres">
      <dgm:prSet presAssocID="{0B42E06C-A1B3-48D7-9A25-3AED9FB785D1}" presName="childText" presStyleLbl="conFgAcc1" presStyleIdx="0" presStyleCnt="4">
        <dgm:presLayoutVars>
          <dgm:bulletEnabled val="1"/>
        </dgm:presLayoutVars>
      </dgm:prSet>
      <dgm:spPr/>
    </dgm:pt>
    <dgm:pt modelId="{08587B01-25D5-451E-BC18-60B04AFD5367}" type="pres">
      <dgm:prSet presAssocID="{0F629D23-A6FB-4154-8BC6-E83CC058D4DA}" presName="spaceBetweenRectangles" presStyleCnt="0"/>
      <dgm:spPr/>
    </dgm:pt>
    <dgm:pt modelId="{EA4691F1-B8B1-4068-ACB5-8628E9FCB22D}" type="pres">
      <dgm:prSet presAssocID="{5CE953C4-B742-49BE-B172-BEBBDBDEAC5D}" presName="parentLin" presStyleCnt="0"/>
      <dgm:spPr/>
    </dgm:pt>
    <dgm:pt modelId="{8D80136E-169F-4457-AA1D-E6C44ED4C698}" type="pres">
      <dgm:prSet presAssocID="{5CE953C4-B742-49BE-B172-BEBBDBDEAC5D}" presName="parentLeftMargin" presStyleLbl="node1" presStyleIdx="0" presStyleCnt="4"/>
      <dgm:spPr/>
    </dgm:pt>
    <dgm:pt modelId="{BA250BC0-946A-4541-9E02-422EC747B991}" type="pres">
      <dgm:prSet presAssocID="{5CE953C4-B742-49BE-B172-BEBBDBDEAC5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822CB12-F0BA-4972-8459-0FE12C5295EB}" type="pres">
      <dgm:prSet presAssocID="{5CE953C4-B742-49BE-B172-BEBBDBDEAC5D}" presName="negativeSpace" presStyleCnt="0"/>
      <dgm:spPr/>
    </dgm:pt>
    <dgm:pt modelId="{6EA2FBD7-95FB-4B86-8EA2-4191FDEE141B}" type="pres">
      <dgm:prSet presAssocID="{5CE953C4-B742-49BE-B172-BEBBDBDEAC5D}" presName="childText" presStyleLbl="conFgAcc1" presStyleIdx="1" presStyleCnt="4">
        <dgm:presLayoutVars>
          <dgm:bulletEnabled val="1"/>
        </dgm:presLayoutVars>
      </dgm:prSet>
      <dgm:spPr/>
    </dgm:pt>
    <dgm:pt modelId="{8C0DDC77-EFE3-416D-80FD-98DD53B726B3}" type="pres">
      <dgm:prSet presAssocID="{2D83B93B-39C7-4CB2-A707-D827F1A77253}" presName="spaceBetweenRectangles" presStyleCnt="0"/>
      <dgm:spPr/>
    </dgm:pt>
    <dgm:pt modelId="{9C1A194B-002C-426D-8754-EFD8FC556A6D}" type="pres">
      <dgm:prSet presAssocID="{6C71DA2B-41B0-438C-AEEE-4C098B053027}" presName="parentLin" presStyleCnt="0"/>
      <dgm:spPr/>
    </dgm:pt>
    <dgm:pt modelId="{0240D2BD-DBC7-41AC-BEE0-FFD18A5C5A07}" type="pres">
      <dgm:prSet presAssocID="{6C71DA2B-41B0-438C-AEEE-4C098B053027}" presName="parentLeftMargin" presStyleLbl="node1" presStyleIdx="1" presStyleCnt="4"/>
      <dgm:spPr/>
    </dgm:pt>
    <dgm:pt modelId="{68A17D93-96F9-4FC2-B64E-0182174B6D40}" type="pres">
      <dgm:prSet presAssocID="{6C71DA2B-41B0-438C-AEEE-4C098B053027}" presName="parentText" presStyleLbl="node1" presStyleIdx="2" presStyleCnt="4" custScaleX="124725">
        <dgm:presLayoutVars>
          <dgm:chMax val="0"/>
          <dgm:bulletEnabled val="1"/>
        </dgm:presLayoutVars>
      </dgm:prSet>
      <dgm:spPr/>
    </dgm:pt>
    <dgm:pt modelId="{A2DD28F6-7186-411C-9A82-56872A500174}" type="pres">
      <dgm:prSet presAssocID="{6C71DA2B-41B0-438C-AEEE-4C098B053027}" presName="negativeSpace" presStyleCnt="0"/>
      <dgm:spPr/>
    </dgm:pt>
    <dgm:pt modelId="{CBDFF69F-E40C-4744-9704-507734AD30EC}" type="pres">
      <dgm:prSet presAssocID="{6C71DA2B-41B0-438C-AEEE-4C098B053027}" presName="childText" presStyleLbl="conFgAcc1" presStyleIdx="2" presStyleCnt="4" custLinFactNeighborY="15302">
        <dgm:presLayoutVars>
          <dgm:bulletEnabled val="1"/>
        </dgm:presLayoutVars>
      </dgm:prSet>
      <dgm:spPr/>
    </dgm:pt>
    <dgm:pt modelId="{831E2650-8738-4E1C-8F01-9F3E56F9E035}" type="pres">
      <dgm:prSet presAssocID="{AEB997FD-4094-42F7-A684-871F32522153}" presName="spaceBetweenRectangles" presStyleCnt="0"/>
      <dgm:spPr/>
    </dgm:pt>
    <dgm:pt modelId="{7D3DB8D0-8C2B-42F4-8A36-474A8589E2E2}" type="pres">
      <dgm:prSet presAssocID="{0A03D3C0-9ABA-4CEB-A064-CEC7F44C1BE0}" presName="parentLin" presStyleCnt="0"/>
      <dgm:spPr/>
    </dgm:pt>
    <dgm:pt modelId="{E8747B6B-4719-4832-8EAF-25A133FADCDC}" type="pres">
      <dgm:prSet presAssocID="{0A03D3C0-9ABA-4CEB-A064-CEC7F44C1BE0}" presName="parentLeftMargin" presStyleLbl="node1" presStyleIdx="2" presStyleCnt="4"/>
      <dgm:spPr/>
    </dgm:pt>
    <dgm:pt modelId="{EB09EEB2-2684-4BD0-9CEC-F6D45BEE5936}" type="pres">
      <dgm:prSet presAssocID="{0A03D3C0-9ABA-4CEB-A064-CEC7F44C1BE0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75922521-8E9A-4CFD-926A-E643945DBE3D}" type="pres">
      <dgm:prSet presAssocID="{0A03D3C0-9ABA-4CEB-A064-CEC7F44C1BE0}" presName="negativeSpace" presStyleCnt="0"/>
      <dgm:spPr/>
    </dgm:pt>
    <dgm:pt modelId="{FDC6A0B6-5669-4929-8649-1682D2E6A63E}" type="pres">
      <dgm:prSet presAssocID="{0A03D3C0-9ABA-4CEB-A064-CEC7F44C1BE0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55F7DF13-4BEB-4F2A-88EF-AB0CCDF6B510}" type="presOf" srcId="{0A03D3C0-9ABA-4CEB-A064-CEC7F44C1BE0}" destId="{EB09EEB2-2684-4BD0-9CEC-F6D45BEE5936}" srcOrd="1" destOrd="0" presId="urn:microsoft.com/office/officeart/2005/8/layout/list1"/>
    <dgm:cxn modelId="{F9C4FD19-9945-4726-9F43-9296EEE45B6B}" type="presOf" srcId="{6C71DA2B-41B0-438C-AEEE-4C098B053027}" destId="{0240D2BD-DBC7-41AC-BEE0-FFD18A5C5A07}" srcOrd="0" destOrd="0" presId="urn:microsoft.com/office/officeart/2005/8/layout/list1"/>
    <dgm:cxn modelId="{4B8C0824-9E84-485C-9556-F3729B447BA6}" type="presOf" srcId="{0B42E06C-A1B3-48D7-9A25-3AED9FB785D1}" destId="{F0AFF909-226B-4EF5-8D95-F4C97BC1E02A}" srcOrd="0" destOrd="0" presId="urn:microsoft.com/office/officeart/2005/8/layout/list1"/>
    <dgm:cxn modelId="{D112D22C-3577-429F-98CA-4FDBC23D6032}" type="presOf" srcId="{5CE953C4-B742-49BE-B172-BEBBDBDEAC5D}" destId="{8D80136E-169F-4457-AA1D-E6C44ED4C698}" srcOrd="0" destOrd="0" presId="urn:microsoft.com/office/officeart/2005/8/layout/list1"/>
    <dgm:cxn modelId="{24B43130-9590-457E-815F-198D8C758AA0}" type="presOf" srcId="{5CE953C4-B742-49BE-B172-BEBBDBDEAC5D}" destId="{BA250BC0-946A-4541-9E02-422EC747B991}" srcOrd="1" destOrd="0" presId="urn:microsoft.com/office/officeart/2005/8/layout/list1"/>
    <dgm:cxn modelId="{21803435-0B95-45B5-A45C-DB74A8DD0614}" srcId="{304B30CD-3BA8-4D2C-8929-DF5230D332B6}" destId="{5CE953C4-B742-49BE-B172-BEBBDBDEAC5D}" srcOrd="1" destOrd="0" parTransId="{7A7FD7D8-CA71-4316-9C87-FDC71A476BCB}" sibTransId="{2D83B93B-39C7-4CB2-A707-D827F1A77253}"/>
    <dgm:cxn modelId="{AF6C3C45-7AC7-4404-B2D2-16CDDBC3B007}" type="presOf" srcId="{6C71DA2B-41B0-438C-AEEE-4C098B053027}" destId="{68A17D93-96F9-4FC2-B64E-0182174B6D40}" srcOrd="1" destOrd="0" presId="urn:microsoft.com/office/officeart/2005/8/layout/list1"/>
    <dgm:cxn modelId="{C7220369-C05A-40F8-9B55-352B3652B90D}" type="presOf" srcId="{DA263D69-5E45-4ED1-A7E5-794DF50C7EC9}" destId="{6EA2FBD7-95FB-4B86-8EA2-4191FDEE141B}" srcOrd="0" destOrd="0" presId="urn:microsoft.com/office/officeart/2005/8/layout/list1"/>
    <dgm:cxn modelId="{F82A1E50-819B-47BB-A149-CDF31D3267A4}" type="presOf" srcId="{FAB861C2-ABB0-4143-B1C4-B63B560E3443}" destId="{CBDFF69F-E40C-4744-9704-507734AD30EC}" srcOrd="0" destOrd="0" presId="urn:microsoft.com/office/officeart/2005/8/layout/list1"/>
    <dgm:cxn modelId="{5B01D472-560B-41EE-BDE5-92EE53901CED}" srcId="{5CE953C4-B742-49BE-B172-BEBBDBDEAC5D}" destId="{DA263D69-5E45-4ED1-A7E5-794DF50C7EC9}" srcOrd="0" destOrd="0" parTransId="{998175CC-018A-47E6-A3F9-DCC9054369C3}" sibTransId="{55C6B15F-1869-493D-8444-A56170943F0D}"/>
    <dgm:cxn modelId="{066DC87B-75AD-4696-A51B-0637434442DD}" srcId="{0B42E06C-A1B3-48D7-9A25-3AED9FB785D1}" destId="{954AB44B-3D61-4133-AC00-466AFF18E51C}" srcOrd="0" destOrd="0" parTransId="{3CDEB135-D887-4E98-BF43-E53C6133BA39}" sibTransId="{995E82AD-E584-43E9-A89F-B98C56B2B714}"/>
    <dgm:cxn modelId="{F3B813A1-F901-48C6-86EB-2DD0388EE585}" type="presOf" srcId="{94256109-D65E-4E76-8E6F-B8FBE9AEE35C}" destId="{FDC6A0B6-5669-4929-8649-1682D2E6A63E}" srcOrd="0" destOrd="0" presId="urn:microsoft.com/office/officeart/2005/8/layout/list1"/>
    <dgm:cxn modelId="{9E88B4A6-7881-4A6E-8AF1-4E42D99A7E83}" srcId="{0A03D3C0-9ABA-4CEB-A064-CEC7F44C1BE0}" destId="{94256109-D65E-4E76-8E6F-B8FBE9AEE35C}" srcOrd="0" destOrd="0" parTransId="{B6894A02-6648-4BC3-88BE-94A91BA495EE}" sibTransId="{39FBBA46-B594-4498-98CF-6F19D02EB58E}"/>
    <dgm:cxn modelId="{92579DAB-B6C1-414B-87CC-7EAA8DBFA97C}" type="presOf" srcId="{0B42E06C-A1B3-48D7-9A25-3AED9FB785D1}" destId="{D8815EEF-E9C4-475D-A970-0FBE57B256A3}" srcOrd="1" destOrd="0" presId="urn:microsoft.com/office/officeart/2005/8/layout/list1"/>
    <dgm:cxn modelId="{F04EE7B5-9A7A-4245-B7C1-A8B5B0DCAD64}" srcId="{304B30CD-3BA8-4D2C-8929-DF5230D332B6}" destId="{0A03D3C0-9ABA-4CEB-A064-CEC7F44C1BE0}" srcOrd="3" destOrd="0" parTransId="{D80310A1-C1B6-43C2-9ECB-E61A71B60231}" sibTransId="{4DC7A440-EB51-4830-9C01-BFAC07C4063B}"/>
    <dgm:cxn modelId="{207966C3-2C16-41F5-8526-88303C77E908}" type="presOf" srcId="{954AB44B-3D61-4133-AC00-466AFF18E51C}" destId="{5F8B0E50-DECC-4A7E-A46E-113C91AAFE14}" srcOrd="0" destOrd="0" presId="urn:microsoft.com/office/officeart/2005/8/layout/list1"/>
    <dgm:cxn modelId="{FCA014D4-2B5A-4AF0-A0F6-20302E5F48E2}" type="presOf" srcId="{304B30CD-3BA8-4D2C-8929-DF5230D332B6}" destId="{0A807732-00C6-4E5E-911B-A6F76F441E4E}" srcOrd="0" destOrd="0" presId="urn:microsoft.com/office/officeart/2005/8/layout/list1"/>
    <dgm:cxn modelId="{D56457DE-50B6-4FBC-BDF6-894E4156951F}" type="presOf" srcId="{0A03D3C0-9ABA-4CEB-A064-CEC7F44C1BE0}" destId="{E8747B6B-4719-4832-8EAF-25A133FADCDC}" srcOrd="0" destOrd="0" presId="urn:microsoft.com/office/officeart/2005/8/layout/list1"/>
    <dgm:cxn modelId="{2025CEE6-8890-4965-A4F0-6B55A3334AC4}" srcId="{6C71DA2B-41B0-438C-AEEE-4C098B053027}" destId="{FAB861C2-ABB0-4143-B1C4-B63B560E3443}" srcOrd="0" destOrd="0" parTransId="{91023129-7237-4A32-BDFC-BD3FB74FAFFB}" sibTransId="{1DDE1DF4-416D-4375-B355-1E57B0799FEC}"/>
    <dgm:cxn modelId="{8A73E8F9-6F51-4BF3-8FAA-B0FBE5E9283F}" srcId="{304B30CD-3BA8-4D2C-8929-DF5230D332B6}" destId="{0B42E06C-A1B3-48D7-9A25-3AED9FB785D1}" srcOrd="0" destOrd="0" parTransId="{63E4A61B-1DB3-4F89-99FA-5DD5C550215D}" sibTransId="{0F629D23-A6FB-4154-8BC6-E83CC058D4DA}"/>
    <dgm:cxn modelId="{0AE7E9FF-67F7-4946-BB60-184500F28D8E}" srcId="{304B30CD-3BA8-4D2C-8929-DF5230D332B6}" destId="{6C71DA2B-41B0-438C-AEEE-4C098B053027}" srcOrd="2" destOrd="0" parTransId="{E78F7429-60AB-40FD-BA68-376B90B434FC}" sibTransId="{AEB997FD-4094-42F7-A684-871F32522153}"/>
    <dgm:cxn modelId="{87ED4EF8-D5F9-4676-9490-64E325FE6581}" type="presParOf" srcId="{0A807732-00C6-4E5E-911B-A6F76F441E4E}" destId="{2F2ADDF7-5497-4730-91DE-E6E853F1FEEF}" srcOrd="0" destOrd="0" presId="urn:microsoft.com/office/officeart/2005/8/layout/list1"/>
    <dgm:cxn modelId="{B3470377-39A1-47E8-A9C6-5F785AB68D5B}" type="presParOf" srcId="{2F2ADDF7-5497-4730-91DE-E6E853F1FEEF}" destId="{F0AFF909-226B-4EF5-8D95-F4C97BC1E02A}" srcOrd="0" destOrd="0" presId="urn:microsoft.com/office/officeart/2005/8/layout/list1"/>
    <dgm:cxn modelId="{FFD16432-90E8-4AF1-B8A1-3774271966C8}" type="presParOf" srcId="{2F2ADDF7-5497-4730-91DE-E6E853F1FEEF}" destId="{D8815EEF-E9C4-475D-A970-0FBE57B256A3}" srcOrd="1" destOrd="0" presId="urn:microsoft.com/office/officeart/2005/8/layout/list1"/>
    <dgm:cxn modelId="{FA4E1B0A-F133-4C03-990C-17DC180ABD29}" type="presParOf" srcId="{0A807732-00C6-4E5E-911B-A6F76F441E4E}" destId="{76FC94D9-3208-439C-A63E-D27D71A45C0D}" srcOrd="1" destOrd="0" presId="urn:microsoft.com/office/officeart/2005/8/layout/list1"/>
    <dgm:cxn modelId="{0297A3E4-FBE0-4B29-B984-FA6114CC56BF}" type="presParOf" srcId="{0A807732-00C6-4E5E-911B-A6F76F441E4E}" destId="{5F8B0E50-DECC-4A7E-A46E-113C91AAFE14}" srcOrd="2" destOrd="0" presId="urn:microsoft.com/office/officeart/2005/8/layout/list1"/>
    <dgm:cxn modelId="{73040C06-866D-43B2-8D2E-E243ECB3977B}" type="presParOf" srcId="{0A807732-00C6-4E5E-911B-A6F76F441E4E}" destId="{08587B01-25D5-451E-BC18-60B04AFD5367}" srcOrd="3" destOrd="0" presId="urn:microsoft.com/office/officeart/2005/8/layout/list1"/>
    <dgm:cxn modelId="{2714766A-72E5-4AD8-9FF0-3F66FF41C7D4}" type="presParOf" srcId="{0A807732-00C6-4E5E-911B-A6F76F441E4E}" destId="{EA4691F1-B8B1-4068-ACB5-8628E9FCB22D}" srcOrd="4" destOrd="0" presId="urn:microsoft.com/office/officeart/2005/8/layout/list1"/>
    <dgm:cxn modelId="{366878FD-1352-4552-86EA-AFA28834A498}" type="presParOf" srcId="{EA4691F1-B8B1-4068-ACB5-8628E9FCB22D}" destId="{8D80136E-169F-4457-AA1D-E6C44ED4C698}" srcOrd="0" destOrd="0" presId="urn:microsoft.com/office/officeart/2005/8/layout/list1"/>
    <dgm:cxn modelId="{65C07272-AF38-4C7A-8103-2A80EC0966F7}" type="presParOf" srcId="{EA4691F1-B8B1-4068-ACB5-8628E9FCB22D}" destId="{BA250BC0-946A-4541-9E02-422EC747B991}" srcOrd="1" destOrd="0" presId="urn:microsoft.com/office/officeart/2005/8/layout/list1"/>
    <dgm:cxn modelId="{729EEF4A-A01E-4666-9012-914C60F687E5}" type="presParOf" srcId="{0A807732-00C6-4E5E-911B-A6F76F441E4E}" destId="{4822CB12-F0BA-4972-8459-0FE12C5295EB}" srcOrd="5" destOrd="0" presId="urn:microsoft.com/office/officeart/2005/8/layout/list1"/>
    <dgm:cxn modelId="{9D6941C4-9620-4422-8C8F-CA85919A909E}" type="presParOf" srcId="{0A807732-00C6-4E5E-911B-A6F76F441E4E}" destId="{6EA2FBD7-95FB-4B86-8EA2-4191FDEE141B}" srcOrd="6" destOrd="0" presId="urn:microsoft.com/office/officeart/2005/8/layout/list1"/>
    <dgm:cxn modelId="{55927FD0-0DEE-43E6-9F06-B45A9071EE44}" type="presParOf" srcId="{0A807732-00C6-4E5E-911B-A6F76F441E4E}" destId="{8C0DDC77-EFE3-416D-80FD-98DD53B726B3}" srcOrd="7" destOrd="0" presId="urn:microsoft.com/office/officeart/2005/8/layout/list1"/>
    <dgm:cxn modelId="{956F0870-A29B-4EB0-B27A-664A063B3EB9}" type="presParOf" srcId="{0A807732-00C6-4E5E-911B-A6F76F441E4E}" destId="{9C1A194B-002C-426D-8754-EFD8FC556A6D}" srcOrd="8" destOrd="0" presId="urn:microsoft.com/office/officeart/2005/8/layout/list1"/>
    <dgm:cxn modelId="{491EAF0D-57E3-4B7B-AFEA-607EC68FCB6F}" type="presParOf" srcId="{9C1A194B-002C-426D-8754-EFD8FC556A6D}" destId="{0240D2BD-DBC7-41AC-BEE0-FFD18A5C5A07}" srcOrd="0" destOrd="0" presId="urn:microsoft.com/office/officeart/2005/8/layout/list1"/>
    <dgm:cxn modelId="{BD9D1C32-3E0E-4E8C-9532-9715914C23A2}" type="presParOf" srcId="{9C1A194B-002C-426D-8754-EFD8FC556A6D}" destId="{68A17D93-96F9-4FC2-B64E-0182174B6D40}" srcOrd="1" destOrd="0" presId="urn:microsoft.com/office/officeart/2005/8/layout/list1"/>
    <dgm:cxn modelId="{25403F4B-E5AA-4241-ABA4-F28F1444E9F3}" type="presParOf" srcId="{0A807732-00C6-4E5E-911B-A6F76F441E4E}" destId="{A2DD28F6-7186-411C-9A82-56872A500174}" srcOrd="9" destOrd="0" presId="urn:microsoft.com/office/officeart/2005/8/layout/list1"/>
    <dgm:cxn modelId="{ABE40728-9F0B-4057-97A6-4B2435105C62}" type="presParOf" srcId="{0A807732-00C6-4E5E-911B-A6F76F441E4E}" destId="{CBDFF69F-E40C-4744-9704-507734AD30EC}" srcOrd="10" destOrd="0" presId="urn:microsoft.com/office/officeart/2005/8/layout/list1"/>
    <dgm:cxn modelId="{85A5E3AC-85D8-42F4-8548-09C074139B8A}" type="presParOf" srcId="{0A807732-00C6-4E5E-911B-A6F76F441E4E}" destId="{831E2650-8738-4E1C-8F01-9F3E56F9E035}" srcOrd="11" destOrd="0" presId="urn:microsoft.com/office/officeart/2005/8/layout/list1"/>
    <dgm:cxn modelId="{7935500F-2CCE-43A0-9941-88EA1F04671F}" type="presParOf" srcId="{0A807732-00C6-4E5E-911B-A6F76F441E4E}" destId="{7D3DB8D0-8C2B-42F4-8A36-474A8589E2E2}" srcOrd="12" destOrd="0" presId="urn:microsoft.com/office/officeart/2005/8/layout/list1"/>
    <dgm:cxn modelId="{C7072975-28B1-4FD1-98FE-6AB603639D97}" type="presParOf" srcId="{7D3DB8D0-8C2B-42F4-8A36-474A8589E2E2}" destId="{E8747B6B-4719-4832-8EAF-25A133FADCDC}" srcOrd="0" destOrd="0" presId="urn:microsoft.com/office/officeart/2005/8/layout/list1"/>
    <dgm:cxn modelId="{E0AA4B76-FFA1-4880-B6A7-4F03DFF5EB5F}" type="presParOf" srcId="{7D3DB8D0-8C2B-42F4-8A36-474A8589E2E2}" destId="{EB09EEB2-2684-4BD0-9CEC-F6D45BEE5936}" srcOrd="1" destOrd="0" presId="urn:microsoft.com/office/officeart/2005/8/layout/list1"/>
    <dgm:cxn modelId="{685F95B9-0F42-4A1F-B74C-BD86B1F05FFB}" type="presParOf" srcId="{0A807732-00C6-4E5E-911B-A6F76F441E4E}" destId="{75922521-8E9A-4CFD-926A-E643945DBE3D}" srcOrd="13" destOrd="0" presId="urn:microsoft.com/office/officeart/2005/8/layout/list1"/>
    <dgm:cxn modelId="{1BA045B0-B183-4B9D-B4E7-03BFC5A4B3DE}" type="presParOf" srcId="{0A807732-00C6-4E5E-911B-A6F76F441E4E}" destId="{FDC6A0B6-5669-4929-8649-1682D2E6A63E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1346CAC-A78E-4DA3-B22E-CEA49EBE4226}" type="doc">
      <dgm:prSet loTypeId="urn:microsoft.com/office/officeart/2005/8/layout/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D9B449A0-FF94-4713-9A9A-058D7F6B71B9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Name of the database</a:t>
          </a:r>
        </a:p>
      </dgm:t>
    </dgm:pt>
    <dgm:pt modelId="{72FECDBD-928B-4253-9CFE-B1ABEE0A78E1}" type="parTrans" cxnId="{A7FFA459-88E6-4BF9-990E-9E839F2CA561}">
      <dgm:prSet/>
      <dgm:spPr/>
      <dgm:t>
        <a:bodyPr/>
        <a:lstStyle/>
        <a:p>
          <a:endParaRPr lang="en-US"/>
        </a:p>
      </dgm:t>
    </dgm:pt>
    <dgm:pt modelId="{2764F4CA-6CE4-44EA-8523-B18B98402A7E}" type="sibTrans" cxnId="{A7FFA459-88E6-4BF9-990E-9E839F2CA561}">
      <dgm:prSet/>
      <dgm:spPr/>
      <dgm:t>
        <a:bodyPr/>
        <a:lstStyle/>
        <a:p>
          <a:endParaRPr lang="en-US"/>
        </a:p>
      </dgm:t>
    </dgm:pt>
    <dgm:pt modelId="{E2855558-389B-4591-8564-2A29B4C32D65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Owner or creator of the database</a:t>
          </a:r>
        </a:p>
      </dgm:t>
    </dgm:pt>
    <dgm:pt modelId="{9FD20762-DA87-4087-803C-2ABA29AE61C3}" type="parTrans" cxnId="{48FB9AF0-E794-4529-A85F-670858982857}">
      <dgm:prSet/>
      <dgm:spPr/>
      <dgm:t>
        <a:bodyPr/>
        <a:lstStyle/>
        <a:p>
          <a:endParaRPr lang="en-US"/>
        </a:p>
      </dgm:t>
    </dgm:pt>
    <dgm:pt modelId="{E3CCE1FE-8395-4CE0-ADA9-5054E68F59BF}" type="sibTrans" cxnId="{48FB9AF0-E794-4529-A85F-670858982857}">
      <dgm:prSet/>
      <dgm:spPr/>
      <dgm:t>
        <a:bodyPr/>
        <a:lstStyle/>
        <a:p>
          <a:endParaRPr lang="en-US"/>
        </a:p>
      </dgm:t>
    </dgm:pt>
    <dgm:pt modelId="{AF1790DE-E36E-4506-8B4B-73498403BC3A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Size of the database</a:t>
          </a:r>
        </a:p>
      </dgm:t>
    </dgm:pt>
    <dgm:pt modelId="{1D88505E-B705-45D0-982D-C74088FFDC5C}" type="parTrans" cxnId="{AFED1F19-484D-441D-A9E9-131B0DBAB2B5}">
      <dgm:prSet/>
      <dgm:spPr/>
      <dgm:t>
        <a:bodyPr/>
        <a:lstStyle/>
        <a:p>
          <a:endParaRPr lang="en-US"/>
        </a:p>
      </dgm:t>
    </dgm:pt>
    <dgm:pt modelId="{43FE062E-EA32-4A5A-A7FE-EEBE294F89F8}" type="sibTrans" cxnId="{AFED1F19-484D-441D-A9E9-131B0DBAB2B5}">
      <dgm:prSet/>
      <dgm:spPr/>
      <dgm:t>
        <a:bodyPr/>
        <a:lstStyle/>
        <a:p>
          <a:endParaRPr lang="en-US"/>
        </a:p>
      </dgm:t>
    </dgm:pt>
    <dgm:pt modelId="{154F4D3E-07AE-41BE-B94E-39793CC20708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Files and </a:t>
          </a:r>
          <a:r>
            <a:rPr lang="en-US" sz="1800" b="1" dirty="0" err="1">
              <a:latin typeface="Calibri" pitchFamily="34" charset="0"/>
              <a:cs typeface="Calibri" pitchFamily="34" charset="0"/>
            </a:rPr>
            <a:t>filegroups</a:t>
          </a:r>
          <a:r>
            <a:rPr lang="en-US" sz="1800" b="1" dirty="0">
              <a:latin typeface="Calibri" pitchFamily="34" charset="0"/>
              <a:cs typeface="Calibri" pitchFamily="34" charset="0"/>
            </a:rPr>
            <a:t> used to store it</a:t>
          </a:r>
        </a:p>
      </dgm:t>
    </dgm:pt>
    <dgm:pt modelId="{377D1528-7065-40D5-9609-C78C20EE92E5}" type="parTrans" cxnId="{101C0E35-923C-4F38-8CCD-CC8B46C207D5}">
      <dgm:prSet/>
      <dgm:spPr/>
      <dgm:t>
        <a:bodyPr/>
        <a:lstStyle/>
        <a:p>
          <a:endParaRPr lang="en-US"/>
        </a:p>
      </dgm:t>
    </dgm:pt>
    <dgm:pt modelId="{A836D2D1-93DB-4A9D-9C8E-DB43BA711864}" type="sibTrans" cxnId="{101C0E35-923C-4F38-8CCD-CC8B46C207D5}">
      <dgm:prSet/>
      <dgm:spPr/>
      <dgm:t>
        <a:bodyPr/>
        <a:lstStyle/>
        <a:p>
          <a:endParaRPr lang="en-US"/>
        </a:p>
      </dgm:t>
    </dgm:pt>
    <dgm:pt modelId="{377BF09A-222E-4937-A795-7A4258D0F5D6}" type="pres">
      <dgm:prSet presAssocID="{91346CAC-A78E-4DA3-B22E-CEA49EBE4226}" presName="linear" presStyleCnt="0">
        <dgm:presLayoutVars>
          <dgm:dir/>
          <dgm:animLvl val="lvl"/>
          <dgm:resizeHandles val="exact"/>
        </dgm:presLayoutVars>
      </dgm:prSet>
      <dgm:spPr/>
    </dgm:pt>
    <dgm:pt modelId="{ED0E1027-549B-49E6-9D59-3B13C1AC4FD2}" type="pres">
      <dgm:prSet presAssocID="{D9B449A0-FF94-4713-9A9A-058D7F6B71B9}" presName="parentLin" presStyleCnt="0"/>
      <dgm:spPr/>
    </dgm:pt>
    <dgm:pt modelId="{F795D8E3-ADA7-4953-8642-733E088841CD}" type="pres">
      <dgm:prSet presAssocID="{D9B449A0-FF94-4713-9A9A-058D7F6B71B9}" presName="parentLeftMargin" presStyleLbl="node1" presStyleIdx="0" presStyleCnt="4"/>
      <dgm:spPr/>
    </dgm:pt>
    <dgm:pt modelId="{46B940FC-8FA1-4568-B447-0EEB4A38217C}" type="pres">
      <dgm:prSet presAssocID="{D9B449A0-FF94-4713-9A9A-058D7F6B71B9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375144E-1A36-4173-80BF-99CA453AF7E6}" type="pres">
      <dgm:prSet presAssocID="{D9B449A0-FF94-4713-9A9A-058D7F6B71B9}" presName="negativeSpace" presStyleCnt="0"/>
      <dgm:spPr/>
    </dgm:pt>
    <dgm:pt modelId="{FE437422-C560-4C42-8C7A-0DA04E55B9BB}" type="pres">
      <dgm:prSet presAssocID="{D9B449A0-FF94-4713-9A9A-058D7F6B71B9}" presName="childText" presStyleLbl="conFgAcc1" presStyleIdx="0" presStyleCnt="4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0B9E0790-3332-4252-B645-DA100988A8BD}" type="pres">
      <dgm:prSet presAssocID="{2764F4CA-6CE4-44EA-8523-B18B98402A7E}" presName="spaceBetweenRectangles" presStyleCnt="0"/>
      <dgm:spPr/>
    </dgm:pt>
    <dgm:pt modelId="{BFEA5445-50DE-4684-987E-9F1F651A7CB1}" type="pres">
      <dgm:prSet presAssocID="{E2855558-389B-4591-8564-2A29B4C32D65}" presName="parentLin" presStyleCnt="0"/>
      <dgm:spPr/>
    </dgm:pt>
    <dgm:pt modelId="{643F61F5-F617-478B-A953-7E4573D0220D}" type="pres">
      <dgm:prSet presAssocID="{E2855558-389B-4591-8564-2A29B4C32D65}" presName="parentLeftMargin" presStyleLbl="node1" presStyleIdx="0" presStyleCnt="4"/>
      <dgm:spPr/>
    </dgm:pt>
    <dgm:pt modelId="{9CD06469-F34B-4432-ADB5-7C825FE94111}" type="pres">
      <dgm:prSet presAssocID="{E2855558-389B-4591-8564-2A29B4C32D6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F1C435CB-0864-441B-8524-6DD2EE189DE5}" type="pres">
      <dgm:prSet presAssocID="{E2855558-389B-4591-8564-2A29B4C32D65}" presName="negativeSpace" presStyleCnt="0"/>
      <dgm:spPr/>
    </dgm:pt>
    <dgm:pt modelId="{C6EBB0DE-782D-4729-AC1B-AFD6DD05183B}" type="pres">
      <dgm:prSet presAssocID="{E2855558-389B-4591-8564-2A29B4C32D65}" presName="childText" presStyleLbl="conFgAcc1" presStyleIdx="1" presStyleCnt="4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FFB6C9BD-743C-4271-96CE-B4DCBC77FDF8}" type="pres">
      <dgm:prSet presAssocID="{E3CCE1FE-8395-4CE0-ADA9-5054E68F59BF}" presName="spaceBetweenRectangles" presStyleCnt="0"/>
      <dgm:spPr/>
    </dgm:pt>
    <dgm:pt modelId="{6FECFA36-77DF-4D44-A0EE-86BBB75610EB}" type="pres">
      <dgm:prSet presAssocID="{AF1790DE-E36E-4506-8B4B-73498403BC3A}" presName="parentLin" presStyleCnt="0"/>
      <dgm:spPr/>
    </dgm:pt>
    <dgm:pt modelId="{A1E54DF6-9C4C-426D-98EB-FFBF48F1924C}" type="pres">
      <dgm:prSet presAssocID="{AF1790DE-E36E-4506-8B4B-73498403BC3A}" presName="parentLeftMargin" presStyleLbl="node1" presStyleIdx="1" presStyleCnt="4"/>
      <dgm:spPr/>
    </dgm:pt>
    <dgm:pt modelId="{EEBD306F-2B9A-4D2B-9193-3D815715E159}" type="pres">
      <dgm:prSet presAssocID="{AF1790DE-E36E-4506-8B4B-73498403BC3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60276C3-8AA5-49E7-A53A-2AD0071F10C7}" type="pres">
      <dgm:prSet presAssocID="{AF1790DE-E36E-4506-8B4B-73498403BC3A}" presName="negativeSpace" presStyleCnt="0"/>
      <dgm:spPr/>
    </dgm:pt>
    <dgm:pt modelId="{651F067F-7FD3-49A0-930F-C390710D14CC}" type="pres">
      <dgm:prSet presAssocID="{AF1790DE-E36E-4506-8B4B-73498403BC3A}" presName="childText" presStyleLbl="conFgAcc1" presStyleIdx="2" presStyleCnt="4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0DBAD9B9-D831-41B3-A7AB-BA43EC772A23}" type="pres">
      <dgm:prSet presAssocID="{43FE062E-EA32-4A5A-A7FE-EEBE294F89F8}" presName="spaceBetweenRectangles" presStyleCnt="0"/>
      <dgm:spPr/>
    </dgm:pt>
    <dgm:pt modelId="{97A50D3B-E5A6-4A88-9ED4-88D3E59D662D}" type="pres">
      <dgm:prSet presAssocID="{154F4D3E-07AE-41BE-B94E-39793CC20708}" presName="parentLin" presStyleCnt="0"/>
      <dgm:spPr/>
    </dgm:pt>
    <dgm:pt modelId="{4BCE339C-7564-45FF-A1B0-36B71A1735A3}" type="pres">
      <dgm:prSet presAssocID="{154F4D3E-07AE-41BE-B94E-39793CC20708}" presName="parentLeftMargin" presStyleLbl="node1" presStyleIdx="2" presStyleCnt="4"/>
      <dgm:spPr/>
    </dgm:pt>
    <dgm:pt modelId="{499E3406-08BB-4B8B-AB40-00C0E4405B1C}" type="pres">
      <dgm:prSet presAssocID="{154F4D3E-07AE-41BE-B94E-39793CC20708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F3A36213-F84D-46C7-8F6E-68EDCC0AD05B}" type="pres">
      <dgm:prSet presAssocID="{154F4D3E-07AE-41BE-B94E-39793CC20708}" presName="negativeSpace" presStyleCnt="0"/>
      <dgm:spPr/>
    </dgm:pt>
    <dgm:pt modelId="{61867B22-0DC1-4A21-A6C2-8AF94BF10127}" type="pres">
      <dgm:prSet presAssocID="{154F4D3E-07AE-41BE-B94E-39793CC20708}" presName="childText" presStyleLbl="conFgAcc1" presStyleIdx="3" presStyleCnt="4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</dgm:ptLst>
  <dgm:cxnLst>
    <dgm:cxn modelId="{AFED1F19-484D-441D-A9E9-131B0DBAB2B5}" srcId="{91346CAC-A78E-4DA3-B22E-CEA49EBE4226}" destId="{AF1790DE-E36E-4506-8B4B-73498403BC3A}" srcOrd="2" destOrd="0" parTransId="{1D88505E-B705-45D0-982D-C74088FFDC5C}" sibTransId="{43FE062E-EA32-4A5A-A7FE-EEBE294F89F8}"/>
    <dgm:cxn modelId="{64F0EF1D-22DB-40C3-9B66-9C20D1707C25}" type="presOf" srcId="{D9B449A0-FF94-4713-9A9A-058D7F6B71B9}" destId="{F795D8E3-ADA7-4953-8642-733E088841CD}" srcOrd="0" destOrd="0" presId="urn:microsoft.com/office/officeart/2005/8/layout/list1"/>
    <dgm:cxn modelId="{F6F05532-6F10-4AAF-814A-94107475DD23}" type="presOf" srcId="{154F4D3E-07AE-41BE-B94E-39793CC20708}" destId="{499E3406-08BB-4B8B-AB40-00C0E4405B1C}" srcOrd="1" destOrd="0" presId="urn:microsoft.com/office/officeart/2005/8/layout/list1"/>
    <dgm:cxn modelId="{101C0E35-923C-4F38-8CCD-CC8B46C207D5}" srcId="{91346CAC-A78E-4DA3-B22E-CEA49EBE4226}" destId="{154F4D3E-07AE-41BE-B94E-39793CC20708}" srcOrd="3" destOrd="0" parTransId="{377D1528-7065-40D5-9609-C78C20EE92E5}" sibTransId="{A836D2D1-93DB-4A9D-9C8E-DB43BA711864}"/>
    <dgm:cxn modelId="{9BD2296C-B415-47D7-A44B-98D9987E2492}" type="presOf" srcId="{E2855558-389B-4591-8564-2A29B4C32D65}" destId="{9CD06469-F34B-4432-ADB5-7C825FE94111}" srcOrd="1" destOrd="0" presId="urn:microsoft.com/office/officeart/2005/8/layout/list1"/>
    <dgm:cxn modelId="{A7FFA459-88E6-4BF9-990E-9E839F2CA561}" srcId="{91346CAC-A78E-4DA3-B22E-CEA49EBE4226}" destId="{D9B449A0-FF94-4713-9A9A-058D7F6B71B9}" srcOrd="0" destOrd="0" parTransId="{72FECDBD-928B-4253-9CFE-B1ABEE0A78E1}" sibTransId="{2764F4CA-6CE4-44EA-8523-B18B98402A7E}"/>
    <dgm:cxn modelId="{2B8E5681-2F70-4D4E-B715-41DE26F061E9}" type="presOf" srcId="{AF1790DE-E36E-4506-8B4B-73498403BC3A}" destId="{EEBD306F-2B9A-4D2B-9193-3D815715E159}" srcOrd="1" destOrd="0" presId="urn:microsoft.com/office/officeart/2005/8/layout/list1"/>
    <dgm:cxn modelId="{2C47EF94-B17F-461C-B46B-3EF5AAD2DEE3}" type="presOf" srcId="{154F4D3E-07AE-41BE-B94E-39793CC20708}" destId="{4BCE339C-7564-45FF-A1B0-36B71A1735A3}" srcOrd="0" destOrd="0" presId="urn:microsoft.com/office/officeart/2005/8/layout/list1"/>
    <dgm:cxn modelId="{8AF024A1-BF22-48BE-95F9-CF90F5711598}" type="presOf" srcId="{AF1790DE-E36E-4506-8B4B-73498403BC3A}" destId="{A1E54DF6-9C4C-426D-98EB-FFBF48F1924C}" srcOrd="0" destOrd="0" presId="urn:microsoft.com/office/officeart/2005/8/layout/list1"/>
    <dgm:cxn modelId="{8325F2B9-E0ED-430D-9B9B-A96D6FA624D9}" type="presOf" srcId="{91346CAC-A78E-4DA3-B22E-CEA49EBE4226}" destId="{377BF09A-222E-4937-A795-7A4258D0F5D6}" srcOrd="0" destOrd="0" presId="urn:microsoft.com/office/officeart/2005/8/layout/list1"/>
    <dgm:cxn modelId="{8E23A9BB-8587-428A-839B-C664392DED1E}" type="presOf" srcId="{D9B449A0-FF94-4713-9A9A-058D7F6B71B9}" destId="{46B940FC-8FA1-4568-B447-0EEB4A38217C}" srcOrd="1" destOrd="0" presId="urn:microsoft.com/office/officeart/2005/8/layout/list1"/>
    <dgm:cxn modelId="{C4F6E1DC-7CB1-445E-9090-4D48A0AA2043}" type="presOf" srcId="{E2855558-389B-4591-8564-2A29B4C32D65}" destId="{643F61F5-F617-478B-A953-7E4573D0220D}" srcOrd="0" destOrd="0" presId="urn:microsoft.com/office/officeart/2005/8/layout/list1"/>
    <dgm:cxn modelId="{48FB9AF0-E794-4529-A85F-670858982857}" srcId="{91346CAC-A78E-4DA3-B22E-CEA49EBE4226}" destId="{E2855558-389B-4591-8564-2A29B4C32D65}" srcOrd="1" destOrd="0" parTransId="{9FD20762-DA87-4087-803C-2ABA29AE61C3}" sibTransId="{E3CCE1FE-8395-4CE0-ADA9-5054E68F59BF}"/>
    <dgm:cxn modelId="{9D505335-676F-467E-98E1-B2C2A4F36859}" type="presParOf" srcId="{377BF09A-222E-4937-A795-7A4258D0F5D6}" destId="{ED0E1027-549B-49E6-9D59-3B13C1AC4FD2}" srcOrd="0" destOrd="0" presId="urn:microsoft.com/office/officeart/2005/8/layout/list1"/>
    <dgm:cxn modelId="{1D4B3CBC-64EE-47C9-A01B-9DC939C52E2B}" type="presParOf" srcId="{ED0E1027-549B-49E6-9D59-3B13C1AC4FD2}" destId="{F795D8E3-ADA7-4953-8642-733E088841CD}" srcOrd="0" destOrd="0" presId="urn:microsoft.com/office/officeart/2005/8/layout/list1"/>
    <dgm:cxn modelId="{1C5D862E-188E-45B6-B70D-20545D68A09D}" type="presParOf" srcId="{ED0E1027-549B-49E6-9D59-3B13C1AC4FD2}" destId="{46B940FC-8FA1-4568-B447-0EEB4A38217C}" srcOrd="1" destOrd="0" presId="urn:microsoft.com/office/officeart/2005/8/layout/list1"/>
    <dgm:cxn modelId="{1B6C6795-E226-44C0-BBB2-55A23F0088CF}" type="presParOf" srcId="{377BF09A-222E-4937-A795-7A4258D0F5D6}" destId="{E375144E-1A36-4173-80BF-99CA453AF7E6}" srcOrd="1" destOrd="0" presId="urn:microsoft.com/office/officeart/2005/8/layout/list1"/>
    <dgm:cxn modelId="{69288691-F294-4964-AAC8-A33C67116698}" type="presParOf" srcId="{377BF09A-222E-4937-A795-7A4258D0F5D6}" destId="{FE437422-C560-4C42-8C7A-0DA04E55B9BB}" srcOrd="2" destOrd="0" presId="urn:microsoft.com/office/officeart/2005/8/layout/list1"/>
    <dgm:cxn modelId="{4D217087-C324-439D-82BD-04C852D0008E}" type="presParOf" srcId="{377BF09A-222E-4937-A795-7A4258D0F5D6}" destId="{0B9E0790-3332-4252-B645-DA100988A8BD}" srcOrd="3" destOrd="0" presId="urn:microsoft.com/office/officeart/2005/8/layout/list1"/>
    <dgm:cxn modelId="{18744B42-CE6F-4F28-936E-BF79918E0C65}" type="presParOf" srcId="{377BF09A-222E-4937-A795-7A4258D0F5D6}" destId="{BFEA5445-50DE-4684-987E-9F1F651A7CB1}" srcOrd="4" destOrd="0" presId="urn:microsoft.com/office/officeart/2005/8/layout/list1"/>
    <dgm:cxn modelId="{71C82BCA-F335-4219-A6DA-61562B333F83}" type="presParOf" srcId="{BFEA5445-50DE-4684-987E-9F1F651A7CB1}" destId="{643F61F5-F617-478B-A953-7E4573D0220D}" srcOrd="0" destOrd="0" presId="urn:microsoft.com/office/officeart/2005/8/layout/list1"/>
    <dgm:cxn modelId="{EA21031E-6278-4EA7-A975-82615E217DEE}" type="presParOf" srcId="{BFEA5445-50DE-4684-987E-9F1F651A7CB1}" destId="{9CD06469-F34B-4432-ADB5-7C825FE94111}" srcOrd="1" destOrd="0" presId="urn:microsoft.com/office/officeart/2005/8/layout/list1"/>
    <dgm:cxn modelId="{93730FF8-610E-4908-AEEA-0AD2D9B19AEB}" type="presParOf" srcId="{377BF09A-222E-4937-A795-7A4258D0F5D6}" destId="{F1C435CB-0864-441B-8524-6DD2EE189DE5}" srcOrd="5" destOrd="0" presId="urn:microsoft.com/office/officeart/2005/8/layout/list1"/>
    <dgm:cxn modelId="{75783D3E-94CF-483B-BE4F-294883E8DD3F}" type="presParOf" srcId="{377BF09A-222E-4937-A795-7A4258D0F5D6}" destId="{C6EBB0DE-782D-4729-AC1B-AFD6DD05183B}" srcOrd="6" destOrd="0" presId="urn:microsoft.com/office/officeart/2005/8/layout/list1"/>
    <dgm:cxn modelId="{06C62301-B173-4836-A137-D5C5A1FF2695}" type="presParOf" srcId="{377BF09A-222E-4937-A795-7A4258D0F5D6}" destId="{FFB6C9BD-743C-4271-96CE-B4DCBC77FDF8}" srcOrd="7" destOrd="0" presId="urn:microsoft.com/office/officeart/2005/8/layout/list1"/>
    <dgm:cxn modelId="{4C08E8A5-2742-42F9-8EA3-1868F5D5A346}" type="presParOf" srcId="{377BF09A-222E-4937-A795-7A4258D0F5D6}" destId="{6FECFA36-77DF-4D44-A0EE-86BBB75610EB}" srcOrd="8" destOrd="0" presId="urn:microsoft.com/office/officeart/2005/8/layout/list1"/>
    <dgm:cxn modelId="{88C97CF5-0798-4FC2-8BE3-7EE71991DB97}" type="presParOf" srcId="{6FECFA36-77DF-4D44-A0EE-86BBB75610EB}" destId="{A1E54DF6-9C4C-426D-98EB-FFBF48F1924C}" srcOrd="0" destOrd="0" presId="urn:microsoft.com/office/officeart/2005/8/layout/list1"/>
    <dgm:cxn modelId="{89654E67-2142-4209-9999-923493B5B329}" type="presParOf" srcId="{6FECFA36-77DF-4D44-A0EE-86BBB75610EB}" destId="{EEBD306F-2B9A-4D2B-9193-3D815715E159}" srcOrd="1" destOrd="0" presId="urn:microsoft.com/office/officeart/2005/8/layout/list1"/>
    <dgm:cxn modelId="{AA519D3E-9DBE-4532-B248-5E9AFE20E403}" type="presParOf" srcId="{377BF09A-222E-4937-A795-7A4258D0F5D6}" destId="{D60276C3-8AA5-49E7-A53A-2AD0071F10C7}" srcOrd="9" destOrd="0" presId="urn:microsoft.com/office/officeart/2005/8/layout/list1"/>
    <dgm:cxn modelId="{7E66F521-49EF-46B4-9BE6-43C489346690}" type="presParOf" srcId="{377BF09A-222E-4937-A795-7A4258D0F5D6}" destId="{651F067F-7FD3-49A0-930F-C390710D14CC}" srcOrd="10" destOrd="0" presId="urn:microsoft.com/office/officeart/2005/8/layout/list1"/>
    <dgm:cxn modelId="{A8B88E29-DF5E-42FE-A90B-BA9123E2CA5A}" type="presParOf" srcId="{377BF09A-222E-4937-A795-7A4258D0F5D6}" destId="{0DBAD9B9-D831-41B3-A7AB-BA43EC772A23}" srcOrd="11" destOrd="0" presId="urn:microsoft.com/office/officeart/2005/8/layout/list1"/>
    <dgm:cxn modelId="{B3C6180A-553B-4230-BD19-8E242FF613CF}" type="presParOf" srcId="{377BF09A-222E-4937-A795-7A4258D0F5D6}" destId="{97A50D3B-E5A6-4A88-9ED4-88D3E59D662D}" srcOrd="12" destOrd="0" presId="urn:microsoft.com/office/officeart/2005/8/layout/list1"/>
    <dgm:cxn modelId="{654D16AB-551A-43EE-A7DC-E1CEB26F957D}" type="presParOf" srcId="{97A50D3B-E5A6-4A88-9ED4-88D3E59D662D}" destId="{4BCE339C-7564-45FF-A1B0-36B71A1735A3}" srcOrd="0" destOrd="0" presId="urn:microsoft.com/office/officeart/2005/8/layout/list1"/>
    <dgm:cxn modelId="{22EAC20F-BC2D-4AE0-B77F-130B8484CF95}" type="presParOf" srcId="{97A50D3B-E5A6-4A88-9ED4-88D3E59D662D}" destId="{499E3406-08BB-4B8B-AB40-00C0E4405B1C}" srcOrd="1" destOrd="0" presId="urn:microsoft.com/office/officeart/2005/8/layout/list1"/>
    <dgm:cxn modelId="{9B230FFA-7808-44DB-90E0-6450294B49CC}" type="presParOf" srcId="{377BF09A-222E-4937-A795-7A4258D0F5D6}" destId="{F3A36213-F84D-46C7-8F6E-68EDCC0AD05B}" srcOrd="13" destOrd="0" presId="urn:microsoft.com/office/officeart/2005/8/layout/list1"/>
    <dgm:cxn modelId="{C5A876F2-2FEE-4588-BD51-1C18BB573CC6}" type="presParOf" srcId="{377BF09A-222E-4937-A795-7A4258D0F5D6}" destId="{61867B22-0DC1-4A21-A6C2-8AF94BF10127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1346CAC-A78E-4DA3-B22E-CEA49EBE4226}" type="doc">
      <dgm:prSet loTypeId="urn:microsoft.com/office/officeart/2005/8/layout/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D9B449A0-FF94-4713-9A9A-058D7F6B71B9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Database Engine </a:t>
          </a:r>
        </a:p>
      </dgm:t>
    </dgm:pt>
    <dgm:pt modelId="{72FECDBD-928B-4253-9CFE-B1ABEE0A78E1}" type="parTrans" cxnId="{A7FFA459-88E6-4BF9-990E-9E839F2CA561}">
      <dgm:prSet/>
      <dgm:spPr/>
      <dgm:t>
        <a:bodyPr/>
        <a:lstStyle/>
        <a:p>
          <a:endParaRPr lang="en-US"/>
        </a:p>
      </dgm:t>
    </dgm:pt>
    <dgm:pt modelId="{2764F4CA-6CE4-44EA-8523-B18B98402A7E}" type="sibTrans" cxnId="{A7FFA459-88E6-4BF9-990E-9E839F2CA561}">
      <dgm:prSet/>
      <dgm:spPr/>
      <dgm:t>
        <a:bodyPr/>
        <a:lstStyle/>
        <a:p>
          <a:endParaRPr lang="en-US"/>
        </a:p>
      </dgm:t>
    </dgm:pt>
    <dgm:pt modelId="{E2855558-389B-4591-8564-2A29B4C32D65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Analysis Services</a:t>
          </a:r>
        </a:p>
      </dgm:t>
    </dgm:pt>
    <dgm:pt modelId="{9FD20762-DA87-4087-803C-2ABA29AE61C3}" type="parTrans" cxnId="{48FB9AF0-E794-4529-A85F-670858982857}">
      <dgm:prSet/>
      <dgm:spPr/>
      <dgm:t>
        <a:bodyPr/>
        <a:lstStyle/>
        <a:p>
          <a:endParaRPr lang="en-US"/>
        </a:p>
      </dgm:t>
    </dgm:pt>
    <dgm:pt modelId="{E3CCE1FE-8395-4CE0-ADA9-5054E68F59BF}" type="sibTrans" cxnId="{48FB9AF0-E794-4529-A85F-670858982857}">
      <dgm:prSet/>
      <dgm:spPr/>
      <dgm:t>
        <a:bodyPr/>
        <a:lstStyle/>
        <a:p>
          <a:endParaRPr lang="en-US"/>
        </a:p>
      </dgm:t>
    </dgm:pt>
    <dgm:pt modelId="{AF1790DE-E36E-4506-8B4B-73498403BC3A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Integration Services</a:t>
          </a:r>
        </a:p>
      </dgm:t>
    </dgm:pt>
    <dgm:pt modelId="{1D88505E-B705-45D0-982D-C74088FFDC5C}" type="parTrans" cxnId="{AFED1F19-484D-441D-A9E9-131B0DBAB2B5}">
      <dgm:prSet/>
      <dgm:spPr/>
      <dgm:t>
        <a:bodyPr/>
        <a:lstStyle/>
        <a:p>
          <a:endParaRPr lang="en-US"/>
        </a:p>
      </dgm:t>
    </dgm:pt>
    <dgm:pt modelId="{43FE062E-EA32-4A5A-A7FE-EEBE294F89F8}" type="sibTrans" cxnId="{AFED1F19-484D-441D-A9E9-131B0DBAB2B5}">
      <dgm:prSet/>
      <dgm:spPr/>
      <dgm:t>
        <a:bodyPr/>
        <a:lstStyle/>
        <a:p>
          <a:endParaRPr lang="en-US"/>
        </a:p>
      </dgm:t>
    </dgm:pt>
    <dgm:pt modelId="{154F4D3E-07AE-41BE-B94E-39793CC20708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Notification Services</a:t>
          </a:r>
        </a:p>
      </dgm:t>
    </dgm:pt>
    <dgm:pt modelId="{377D1528-7065-40D5-9609-C78C20EE92E5}" type="parTrans" cxnId="{101C0E35-923C-4F38-8CCD-CC8B46C207D5}">
      <dgm:prSet/>
      <dgm:spPr/>
      <dgm:t>
        <a:bodyPr/>
        <a:lstStyle/>
        <a:p>
          <a:endParaRPr lang="en-US"/>
        </a:p>
      </dgm:t>
    </dgm:pt>
    <dgm:pt modelId="{A836D2D1-93DB-4A9D-9C8E-DB43BA711864}" type="sibTrans" cxnId="{101C0E35-923C-4F38-8CCD-CC8B46C207D5}">
      <dgm:prSet/>
      <dgm:spPr/>
      <dgm:t>
        <a:bodyPr/>
        <a:lstStyle/>
        <a:p>
          <a:endParaRPr lang="en-US"/>
        </a:p>
      </dgm:t>
    </dgm:pt>
    <dgm:pt modelId="{5AA5EBCF-D667-4E64-AAEE-02342B568254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Replication Facilities</a:t>
          </a:r>
        </a:p>
      </dgm:t>
    </dgm:pt>
    <dgm:pt modelId="{37580AD3-4FD8-4056-B782-D82EBDAC7692}" type="parTrans" cxnId="{8303967A-4458-49CD-B3F4-F6BE5A57207F}">
      <dgm:prSet/>
      <dgm:spPr/>
      <dgm:t>
        <a:bodyPr/>
        <a:lstStyle/>
        <a:p>
          <a:endParaRPr lang="en-US"/>
        </a:p>
      </dgm:t>
    </dgm:pt>
    <dgm:pt modelId="{C7B76CD1-84D5-4B07-AA8E-DEBDB8A9E65C}" type="sibTrans" cxnId="{8303967A-4458-49CD-B3F4-F6BE5A57207F}">
      <dgm:prSet/>
      <dgm:spPr/>
      <dgm:t>
        <a:bodyPr/>
        <a:lstStyle/>
        <a:p>
          <a:endParaRPr lang="en-US"/>
        </a:p>
      </dgm:t>
    </dgm:pt>
    <dgm:pt modelId="{3F9AC575-C4BB-476C-9669-23957528B203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Reporting Services</a:t>
          </a:r>
        </a:p>
      </dgm:t>
    </dgm:pt>
    <dgm:pt modelId="{1F40DC6A-CD8D-487E-9F17-81EB938183C2}" type="parTrans" cxnId="{82E1B103-D46B-4418-A616-D5E1813E8AC3}">
      <dgm:prSet/>
      <dgm:spPr/>
      <dgm:t>
        <a:bodyPr/>
        <a:lstStyle/>
        <a:p>
          <a:endParaRPr lang="en-US"/>
        </a:p>
      </dgm:t>
    </dgm:pt>
    <dgm:pt modelId="{7681DDD4-BFB5-465C-ABDE-190E2110DF4C}" type="sibTrans" cxnId="{82E1B103-D46B-4418-A616-D5E1813E8AC3}">
      <dgm:prSet/>
      <dgm:spPr/>
      <dgm:t>
        <a:bodyPr/>
        <a:lstStyle/>
        <a:p>
          <a:endParaRPr lang="en-US"/>
        </a:p>
      </dgm:t>
    </dgm:pt>
    <dgm:pt modelId="{197304C7-EED7-45A6-AA0B-2DA2B3B5D83E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A set of integrated samples for two multiple feature-based samples: </a:t>
          </a:r>
          <a:r>
            <a:rPr lang="en-US" sz="1800" b="1" dirty="0" err="1">
              <a:latin typeface="Courier New" pitchFamily="49" charset="0"/>
              <a:cs typeface="Courier New" pitchFamily="49" charset="0"/>
            </a:rPr>
            <a:t>HRResume</a:t>
          </a:r>
          <a:r>
            <a:rPr lang="en-US" sz="1800" b="1" dirty="0">
              <a:latin typeface="Calibri" pitchFamily="34" charset="0"/>
              <a:cs typeface="Calibri" pitchFamily="34" charset="0"/>
            </a:rPr>
            <a:t> and </a:t>
          </a:r>
          <a:r>
            <a:rPr lang="en-US" sz="1800" b="1" dirty="0">
              <a:latin typeface="Courier New" pitchFamily="49" charset="0"/>
              <a:cs typeface="Courier New" pitchFamily="49" charset="0"/>
            </a:rPr>
            <a:t>Storefront</a:t>
          </a:r>
          <a:r>
            <a:rPr lang="en-US" sz="1800" b="1" dirty="0">
              <a:latin typeface="Calibri" pitchFamily="34" charset="0"/>
              <a:cs typeface="Calibri" pitchFamily="34" charset="0"/>
            </a:rPr>
            <a:t>.</a:t>
          </a:r>
        </a:p>
      </dgm:t>
    </dgm:pt>
    <dgm:pt modelId="{40EF208E-64B5-4FDE-9C40-8BB2F4FF3080}" type="parTrans" cxnId="{AA993D1D-55AF-464B-823A-8E8D8FFB5EA2}">
      <dgm:prSet/>
      <dgm:spPr/>
      <dgm:t>
        <a:bodyPr/>
        <a:lstStyle/>
        <a:p>
          <a:endParaRPr lang="en-US"/>
        </a:p>
      </dgm:t>
    </dgm:pt>
    <dgm:pt modelId="{93C25900-03EC-4119-8B2F-A15C59B11D20}" type="sibTrans" cxnId="{AA993D1D-55AF-464B-823A-8E8D8FFB5EA2}">
      <dgm:prSet/>
      <dgm:spPr/>
      <dgm:t>
        <a:bodyPr/>
        <a:lstStyle/>
        <a:p>
          <a:endParaRPr lang="en-US"/>
        </a:p>
      </dgm:t>
    </dgm:pt>
    <dgm:pt modelId="{377BF09A-222E-4937-A795-7A4258D0F5D6}" type="pres">
      <dgm:prSet presAssocID="{91346CAC-A78E-4DA3-B22E-CEA49EBE4226}" presName="linear" presStyleCnt="0">
        <dgm:presLayoutVars>
          <dgm:dir/>
          <dgm:animLvl val="lvl"/>
          <dgm:resizeHandles val="exact"/>
        </dgm:presLayoutVars>
      </dgm:prSet>
      <dgm:spPr/>
    </dgm:pt>
    <dgm:pt modelId="{ED0E1027-549B-49E6-9D59-3B13C1AC4FD2}" type="pres">
      <dgm:prSet presAssocID="{D9B449A0-FF94-4713-9A9A-058D7F6B71B9}" presName="parentLin" presStyleCnt="0"/>
      <dgm:spPr/>
    </dgm:pt>
    <dgm:pt modelId="{F795D8E3-ADA7-4953-8642-733E088841CD}" type="pres">
      <dgm:prSet presAssocID="{D9B449A0-FF94-4713-9A9A-058D7F6B71B9}" presName="parentLeftMargin" presStyleLbl="node1" presStyleIdx="0" presStyleCnt="7"/>
      <dgm:spPr/>
    </dgm:pt>
    <dgm:pt modelId="{46B940FC-8FA1-4568-B447-0EEB4A38217C}" type="pres">
      <dgm:prSet presAssocID="{D9B449A0-FF94-4713-9A9A-058D7F6B71B9}" presName="parentText" presStyleLbl="node1" presStyleIdx="0" presStyleCnt="7" custScaleX="133333" custLinFactNeighborX="-21661">
        <dgm:presLayoutVars>
          <dgm:chMax val="0"/>
          <dgm:bulletEnabled val="1"/>
        </dgm:presLayoutVars>
      </dgm:prSet>
      <dgm:spPr/>
    </dgm:pt>
    <dgm:pt modelId="{E375144E-1A36-4173-80BF-99CA453AF7E6}" type="pres">
      <dgm:prSet presAssocID="{D9B449A0-FF94-4713-9A9A-058D7F6B71B9}" presName="negativeSpace" presStyleCnt="0"/>
      <dgm:spPr/>
    </dgm:pt>
    <dgm:pt modelId="{FE437422-C560-4C42-8C7A-0DA04E55B9BB}" type="pres">
      <dgm:prSet presAssocID="{D9B449A0-FF94-4713-9A9A-058D7F6B71B9}" presName="childText" presStyleLbl="conFgAcc1" presStyleIdx="0" presStyleCnt="7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0B9E0790-3332-4252-B645-DA100988A8BD}" type="pres">
      <dgm:prSet presAssocID="{2764F4CA-6CE4-44EA-8523-B18B98402A7E}" presName="spaceBetweenRectangles" presStyleCnt="0"/>
      <dgm:spPr/>
    </dgm:pt>
    <dgm:pt modelId="{BFEA5445-50DE-4684-987E-9F1F651A7CB1}" type="pres">
      <dgm:prSet presAssocID="{E2855558-389B-4591-8564-2A29B4C32D65}" presName="parentLin" presStyleCnt="0"/>
      <dgm:spPr/>
    </dgm:pt>
    <dgm:pt modelId="{643F61F5-F617-478B-A953-7E4573D0220D}" type="pres">
      <dgm:prSet presAssocID="{E2855558-389B-4591-8564-2A29B4C32D65}" presName="parentLeftMargin" presStyleLbl="node1" presStyleIdx="0" presStyleCnt="7"/>
      <dgm:spPr/>
    </dgm:pt>
    <dgm:pt modelId="{9CD06469-F34B-4432-ADB5-7C825FE94111}" type="pres">
      <dgm:prSet presAssocID="{E2855558-389B-4591-8564-2A29B4C32D65}" presName="parentText" presStyleLbl="node1" presStyleIdx="1" presStyleCnt="7" custLinFactNeighborX="-21661">
        <dgm:presLayoutVars>
          <dgm:chMax val="0"/>
          <dgm:bulletEnabled val="1"/>
        </dgm:presLayoutVars>
      </dgm:prSet>
      <dgm:spPr/>
    </dgm:pt>
    <dgm:pt modelId="{F1C435CB-0864-441B-8524-6DD2EE189DE5}" type="pres">
      <dgm:prSet presAssocID="{E2855558-389B-4591-8564-2A29B4C32D65}" presName="negativeSpace" presStyleCnt="0"/>
      <dgm:spPr/>
    </dgm:pt>
    <dgm:pt modelId="{C6EBB0DE-782D-4729-AC1B-AFD6DD05183B}" type="pres">
      <dgm:prSet presAssocID="{E2855558-389B-4591-8564-2A29B4C32D65}" presName="childText" presStyleLbl="conFgAcc1" presStyleIdx="1" presStyleCnt="7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FFB6C9BD-743C-4271-96CE-B4DCBC77FDF8}" type="pres">
      <dgm:prSet presAssocID="{E3CCE1FE-8395-4CE0-ADA9-5054E68F59BF}" presName="spaceBetweenRectangles" presStyleCnt="0"/>
      <dgm:spPr/>
    </dgm:pt>
    <dgm:pt modelId="{6FECFA36-77DF-4D44-A0EE-86BBB75610EB}" type="pres">
      <dgm:prSet presAssocID="{AF1790DE-E36E-4506-8B4B-73498403BC3A}" presName="parentLin" presStyleCnt="0"/>
      <dgm:spPr/>
    </dgm:pt>
    <dgm:pt modelId="{A1E54DF6-9C4C-426D-98EB-FFBF48F1924C}" type="pres">
      <dgm:prSet presAssocID="{AF1790DE-E36E-4506-8B4B-73498403BC3A}" presName="parentLeftMargin" presStyleLbl="node1" presStyleIdx="1" presStyleCnt="7"/>
      <dgm:spPr/>
    </dgm:pt>
    <dgm:pt modelId="{EEBD306F-2B9A-4D2B-9193-3D815715E159}" type="pres">
      <dgm:prSet presAssocID="{AF1790DE-E36E-4506-8B4B-73498403BC3A}" presName="parentText" presStyleLbl="node1" presStyleIdx="2" presStyleCnt="7" custLinFactNeighborX="-21661">
        <dgm:presLayoutVars>
          <dgm:chMax val="0"/>
          <dgm:bulletEnabled val="1"/>
        </dgm:presLayoutVars>
      </dgm:prSet>
      <dgm:spPr/>
    </dgm:pt>
    <dgm:pt modelId="{D60276C3-8AA5-49E7-A53A-2AD0071F10C7}" type="pres">
      <dgm:prSet presAssocID="{AF1790DE-E36E-4506-8B4B-73498403BC3A}" presName="negativeSpace" presStyleCnt="0"/>
      <dgm:spPr/>
    </dgm:pt>
    <dgm:pt modelId="{651F067F-7FD3-49A0-930F-C390710D14CC}" type="pres">
      <dgm:prSet presAssocID="{AF1790DE-E36E-4506-8B4B-73498403BC3A}" presName="childText" presStyleLbl="conFgAcc1" presStyleIdx="2" presStyleCnt="7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0DBAD9B9-D831-41B3-A7AB-BA43EC772A23}" type="pres">
      <dgm:prSet presAssocID="{43FE062E-EA32-4A5A-A7FE-EEBE294F89F8}" presName="spaceBetweenRectangles" presStyleCnt="0"/>
      <dgm:spPr/>
    </dgm:pt>
    <dgm:pt modelId="{97A50D3B-E5A6-4A88-9ED4-88D3E59D662D}" type="pres">
      <dgm:prSet presAssocID="{154F4D3E-07AE-41BE-B94E-39793CC20708}" presName="parentLin" presStyleCnt="0"/>
      <dgm:spPr/>
    </dgm:pt>
    <dgm:pt modelId="{4BCE339C-7564-45FF-A1B0-36B71A1735A3}" type="pres">
      <dgm:prSet presAssocID="{154F4D3E-07AE-41BE-B94E-39793CC20708}" presName="parentLeftMargin" presStyleLbl="node1" presStyleIdx="2" presStyleCnt="7"/>
      <dgm:spPr/>
    </dgm:pt>
    <dgm:pt modelId="{499E3406-08BB-4B8B-AB40-00C0E4405B1C}" type="pres">
      <dgm:prSet presAssocID="{154F4D3E-07AE-41BE-B94E-39793CC20708}" presName="parentText" presStyleLbl="node1" presStyleIdx="3" presStyleCnt="7" custLinFactNeighborX="-21661">
        <dgm:presLayoutVars>
          <dgm:chMax val="0"/>
          <dgm:bulletEnabled val="1"/>
        </dgm:presLayoutVars>
      </dgm:prSet>
      <dgm:spPr/>
    </dgm:pt>
    <dgm:pt modelId="{F3A36213-F84D-46C7-8F6E-68EDCC0AD05B}" type="pres">
      <dgm:prSet presAssocID="{154F4D3E-07AE-41BE-B94E-39793CC20708}" presName="negativeSpace" presStyleCnt="0"/>
      <dgm:spPr/>
    </dgm:pt>
    <dgm:pt modelId="{61867B22-0DC1-4A21-A6C2-8AF94BF10127}" type="pres">
      <dgm:prSet presAssocID="{154F4D3E-07AE-41BE-B94E-39793CC20708}" presName="childText" presStyleLbl="conFgAcc1" presStyleIdx="3" presStyleCnt="7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70B6933E-5D21-4F3C-B669-EE9111F40D46}" type="pres">
      <dgm:prSet presAssocID="{A836D2D1-93DB-4A9D-9C8E-DB43BA711864}" presName="spaceBetweenRectangles" presStyleCnt="0"/>
      <dgm:spPr/>
    </dgm:pt>
    <dgm:pt modelId="{EFD66A5B-FFFC-4D41-B7C0-2DC4D95E02E2}" type="pres">
      <dgm:prSet presAssocID="{3F9AC575-C4BB-476C-9669-23957528B203}" presName="parentLin" presStyleCnt="0"/>
      <dgm:spPr/>
    </dgm:pt>
    <dgm:pt modelId="{5E7EE7D8-2B46-4150-8801-16A85C10342B}" type="pres">
      <dgm:prSet presAssocID="{3F9AC575-C4BB-476C-9669-23957528B203}" presName="parentLeftMargin" presStyleLbl="node1" presStyleIdx="3" presStyleCnt="7"/>
      <dgm:spPr/>
    </dgm:pt>
    <dgm:pt modelId="{2CE0624A-98BE-40E8-B8F2-41E42A12F9A3}" type="pres">
      <dgm:prSet presAssocID="{3F9AC575-C4BB-476C-9669-23957528B203}" presName="parentText" presStyleLbl="node1" presStyleIdx="4" presStyleCnt="7" custLinFactNeighborX="-21661">
        <dgm:presLayoutVars>
          <dgm:chMax val="0"/>
          <dgm:bulletEnabled val="1"/>
        </dgm:presLayoutVars>
      </dgm:prSet>
      <dgm:spPr/>
    </dgm:pt>
    <dgm:pt modelId="{6097CA74-037A-412C-9A59-2FFDAD7ABC39}" type="pres">
      <dgm:prSet presAssocID="{3F9AC575-C4BB-476C-9669-23957528B203}" presName="negativeSpace" presStyleCnt="0"/>
      <dgm:spPr/>
    </dgm:pt>
    <dgm:pt modelId="{173A63D7-BC30-415C-8B31-58419983183B}" type="pres">
      <dgm:prSet presAssocID="{3F9AC575-C4BB-476C-9669-23957528B203}" presName="childText" presStyleLbl="conFgAcc1" presStyleIdx="4" presStyleCnt="7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662D5871-481B-43F5-AD8D-41565FDD12D2}" type="pres">
      <dgm:prSet presAssocID="{7681DDD4-BFB5-465C-ABDE-190E2110DF4C}" presName="spaceBetweenRectangles" presStyleCnt="0"/>
      <dgm:spPr/>
    </dgm:pt>
    <dgm:pt modelId="{01DE4BBD-CBA9-4310-B8D9-6345739BB0DE}" type="pres">
      <dgm:prSet presAssocID="{5AA5EBCF-D667-4E64-AAEE-02342B568254}" presName="parentLin" presStyleCnt="0"/>
      <dgm:spPr/>
    </dgm:pt>
    <dgm:pt modelId="{C7073082-D55D-4362-B3FB-E7A8B0B06192}" type="pres">
      <dgm:prSet presAssocID="{5AA5EBCF-D667-4E64-AAEE-02342B568254}" presName="parentLeftMargin" presStyleLbl="node1" presStyleIdx="4" presStyleCnt="7"/>
      <dgm:spPr/>
    </dgm:pt>
    <dgm:pt modelId="{D58CE016-D8B1-44FD-ADD1-E604CA4083B1}" type="pres">
      <dgm:prSet presAssocID="{5AA5EBCF-D667-4E64-AAEE-02342B568254}" presName="parentText" presStyleLbl="node1" presStyleIdx="5" presStyleCnt="7" custLinFactNeighborX="-21661">
        <dgm:presLayoutVars>
          <dgm:chMax val="0"/>
          <dgm:bulletEnabled val="1"/>
        </dgm:presLayoutVars>
      </dgm:prSet>
      <dgm:spPr/>
    </dgm:pt>
    <dgm:pt modelId="{B9FB2114-7969-467E-8194-D4C30774AD13}" type="pres">
      <dgm:prSet presAssocID="{5AA5EBCF-D667-4E64-AAEE-02342B568254}" presName="negativeSpace" presStyleCnt="0"/>
      <dgm:spPr/>
    </dgm:pt>
    <dgm:pt modelId="{00ED76EF-5668-4789-B1F0-8D514B0AFDE7}" type="pres">
      <dgm:prSet presAssocID="{5AA5EBCF-D667-4E64-AAEE-02342B568254}" presName="childText" presStyleLbl="conFgAcc1" presStyleIdx="5" presStyleCnt="7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D4EBFEBB-15B9-4E6F-9293-643FD5282C7F}" type="pres">
      <dgm:prSet presAssocID="{C7B76CD1-84D5-4B07-AA8E-DEBDB8A9E65C}" presName="spaceBetweenRectangles" presStyleCnt="0"/>
      <dgm:spPr/>
    </dgm:pt>
    <dgm:pt modelId="{37331B69-012D-4E8E-983A-701428934D1C}" type="pres">
      <dgm:prSet presAssocID="{197304C7-EED7-45A6-AA0B-2DA2B3B5D83E}" presName="parentLin" presStyleCnt="0"/>
      <dgm:spPr/>
    </dgm:pt>
    <dgm:pt modelId="{6D5D6CFD-A125-47DB-A605-223FF218D56E}" type="pres">
      <dgm:prSet presAssocID="{197304C7-EED7-45A6-AA0B-2DA2B3B5D83E}" presName="parentLeftMargin" presStyleLbl="node1" presStyleIdx="5" presStyleCnt="7"/>
      <dgm:spPr/>
    </dgm:pt>
    <dgm:pt modelId="{8BA0E797-4548-4C65-B579-A4AD81FABEF1}" type="pres">
      <dgm:prSet presAssocID="{197304C7-EED7-45A6-AA0B-2DA2B3B5D83E}" presName="parentText" presStyleLbl="node1" presStyleIdx="6" presStyleCnt="7" custScaleX="138776" custLinFactNeighborX="-22137">
        <dgm:presLayoutVars>
          <dgm:chMax val="0"/>
          <dgm:bulletEnabled val="1"/>
        </dgm:presLayoutVars>
      </dgm:prSet>
      <dgm:spPr/>
    </dgm:pt>
    <dgm:pt modelId="{F08E5BC6-F013-4201-ADB4-8FE0474FC072}" type="pres">
      <dgm:prSet presAssocID="{197304C7-EED7-45A6-AA0B-2DA2B3B5D83E}" presName="negativeSpace" presStyleCnt="0"/>
      <dgm:spPr/>
    </dgm:pt>
    <dgm:pt modelId="{432CD209-35CB-4BA4-A6DB-8C630C01F50F}" type="pres">
      <dgm:prSet presAssocID="{197304C7-EED7-45A6-AA0B-2DA2B3B5D83E}" presName="childText" presStyleLbl="conFgAcc1" presStyleIdx="6" presStyleCnt="7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</dgm:ptLst>
  <dgm:cxnLst>
    <dgm:cxn modelId="{82E1B103-D46B-4418-A616-D5E1813E8AC3}" srcId="{91346CAC-A78E-4DA3-B22E-CEA49EBE4226}" destId="{3F9AC575-C4BB-476C-9669-23957528B203}" srcOrd="4" destOrd="0" parTransId="{1F40DC6A-CD8D-487E-9F17-81EB938183C2}" sibTransId="{7681DDD4-BFB5-465C-ABDE-190E2110DF4C}"/>
    <dgm:cxn modelId="{D59B8905-0DDF-417F-8DF6-33124DFB73B7}" type="presOf" srcId="{3F9AC575-C4BB-476C-9669-23957528B203}" destId="{2CE0624A-98BE-40E8-B8F2-41E42A12F9A3}" srcOrd="1" destOrd="0" presId="urn:microsoft.com/office/officeart/2005/8/layout/list1"/>
    <dgm:cxn modelId="{D2C7D207-656E-45A9-B7D0-537FC22D4B62}" type="presOf" srcId="{AF1790DE-E36E-4506-8B4B-73498403BC3A}" destId="{A1E54DF6-9C4C-426D-98EB-FFBF48F1924C}" srcOrd="0" destOrd="0" presId="urn:microsoft.com/office/officeart/2005/8/layout/list1"/>
    <dgm:cxn modelId="{A555EA07-A74F-4B42-B5B8-D197EC4E8C78}" type="presOf" srcId="{154F4D3E-07AE-41BE-B94E-39793CC20708}" destId="{4BCE339C-7564-45FF-A1B0-36B71A1735A3}" srcOrd="0" destOrd="0" presId="urn:microsoft.com/office/officeart/2005/8/layout/list1"/>
    <dgm:cxn modelId="{C3D6D614-810D-41C4-AD6E-F8C2530DED6D}" type="presOf" srcId="{D9B449A0-FF94-4713-9A9A-058D7F6B71B9}" destId="{F795D8E3-ADA7-4953-8642-733E088841CD}" srcOrd="0" destOrd="0" presId="urn:microsoft.com/office/officeart/2005/8/layout/list1"/>
    <dgm:cxn modelId="{AFED1F19-484D-441D-A9E9-131B0DBAB2B5}" srcId="{91346CAC-A78E-4DA3-B22E-CEA49EBE4226}" destId="{AF1790DE-E36E-4506-8B4B-73498403BC3A}" srcOrd="2" destOrd="0" parTransId="{1D88505E-B705-45D0-982D-C74088FFDC5C}" sibTransId="{43FE062E-EA32-4A5A-A7FE-EEBE294F89F8}"/>
    <dgm:cxn modelId="{AA993D1D-55AF-464B-823A-8E8D8FFB5EA2}" srcId="{91346CAC-A78E-4DA3-B22E-CEA49EBE4226}" destId="{197304C7-EED7-45A6-AA0B-2DA2B3B5D83E}" srcOrd="6" destOrd="0" parTransId="{40EF208E-64B5-4FDE-9C40-8BB2F4FF3080}" sibTransId="{93C25900-03EC-4119-8B2F-A15C59B11D20}"/>
    <dgm:cxn modelId="{8428391E-423C-4733-8746-23F810AF05A6}" type="presOf" srcId="{5AA5EBCF-D667-4E64-AAEE-02342B568254}" destId="{C7073082-D55D-4362-B3FB-E7A8B0B06192}" srcOrd="0" destOrd="0" presId="urn:microsoft.com/office/officeart/2005/8/layout/list1"/>
    <dgm:cxn modelId="{318F7B25-C99D-4353-B8BE-E6283157BAAF}" type="presOf" srcId="{197304C7-EED7-45A6-AA0B-2DA2B3B5D83E}" destId="{8BA0E797-4548-4C65-B579-A4AD81FABEF1}" srcOrd="1" destOrd="0" presId="urn:microsoft.com/office/officeart/2005/8/layout/list1"/>
    <dgm:cxn modelId="{101C0E35-923C-4F38-8CCD-CC8B46C207D5}" srcId="{91346CAC-A78E-4DA3-B22E-CEA49EBE4226}" destId="{154F4D3E-07AE-41BE-B94E-39793CC20708}" srcOrd="3" destOrd="0" parTransId="{377D1528-7065-40D5-9609-C78C20EE92E5}" sibTransId="{A836D2D1-93DB-4A9D-9C8E-DB43BA711864}"/>
    <dgm:cxn modelId="{8435DE6D-D9B4-4781-A17C-E0CED3B8C7D8}" type="presOf" srcId="{AF1790DE-E36E-4506-8B4B-73498403BC3A}" destId="{EEBD306F-2B9A-4D2B-9193-3D815715E159}" srcOrd="1" destOrd="0" presId="urn:microsoft.com/office/officeart/2005/8/layout/list1"/>
    <dgm:cxn modelId="{A0BD9F70-7DC2-4812-8490-FD45F5DE737D}" type="presOf" srcId="{3F9AC575-C4BB-476C-9669-23957528B203}" destId="{5E7EE7D8-2B46-4150-8801-16A85C10342B}" srcOrd="0" destOrd="0" presId="urn:microsoft.com/office/officeart/2005/8/layout/list1"/>
    <dgm:cxn modelId="{2E69B670-9029-47A7-8399-4EA9750114A5}" type="presOf" srcId="{E2855558-389B-4591-8564-2A29B4C32D65}" destId="{9CD06469-F34B-4432-ADB5-7C825FE94111}" srcOrd="1" destOrd="0" presId="urn:microsoft.com/office/officeart/2005/8/layout/list1"/>
    <dgm:cxn modelId="{7B3E7476-396C-4A77-BC03-67EF614D446F}" type="presOf" srcId="{E2855558-389B-4591-8564-2A29B4C32D65}" destId="{643F61F5-F617-478B-A953-7E4573D0220D}" srcOrd="0" destOrd="0" presId="urn:microsoft.com/office/officeart/2005/8/layout/list1"/>
    <dgm:cxn modelId="{A7FFA459-88E6-4BF9-990E-9E839F2CA561}" srcId="{91346CAC-A78E-4DA3-B22E-CEA49EBE4226}" destId="{D9B449A0-FF94-4713-9A9A-058D7F6B71B9}" srcOrd="0" destOrd="0" parTransId="{72FECDBD-928B-4253-9CFE-B1ABEE0A78E1}" sibTransId="{2764F4CA-6CE4-44EA-8523-B18B98402A7E}"/>
    <dgm:cxn modelId="{8303967A-4458-49CD-B3F4-F6BE5A57207F}" srcId="{91346CAC-A78E-4DA3-B22E-CEA49EBE4226}" destId="{5AA5EBCF-D667-4E64-AAEE-02342B568254}" srcOrd="5" destOrd="0" parTransId="{37580AD3-4FD8-4056-B782-D82EBDAC7692}" sibTransId="{C7B76CD1-84D5-4B07-AA8E-DEBDB8A9E65C}"/>
    <dgm:cxn modelId="{96069DA2-F758-49C4-9765-A8C382E4D931}" type="presOf" srcId="{5AA5EBCF-D667-4E64-AAEE-02342B568254}" destId="{D58CE016-D8B1-44FD-ADD1-E604CA4083B1}" srcOrd="1" destOrd="0" presId="urn:microsoft.com/office/officeart/2005/8/layout/list1"/>
    <dgm:cxn modelId="{4CB8F9CB-39DB-4618-A439-40A62D513791}" type="presOf" srcId="{91346CAC-A78E-4DA3-B22E-CEA49EBE4226}" destId="{377BF09A-222E-4937-A795-7A4258D0F5D6}" srcOrd="0" destOrd="0" presId="urn:microsoft.com/office/officeart/2005/8/layout/list1"/>
    <dgm:cxn modelId="{4E672BE2-0FFA-4F78-A007-0F868136B57C}" type="presOf" srcId="{197304C7-EED7-45A6-AA0B-2DA2B3B5D83E}" destId="{6D5D6CFD-A125-47DB-A605-223FF218D56E}" srcOrd="0" destOrd="0" presId="urn:microsoft.com/office/officeart/2005/8/layout/list1"/>
    <dgm:cxn modelId="{47DCC3E9-BC0B-49B3-A55E-498377F42BA1}" type="presOf" srcId="{154F4D3E-07AE-41BE-B94E-39793CC20708}" destId="{499E3406-08BB-4B8B-AB40-00C0E4405B1C}" srcOrd="1" destOrd="0" presId="urn:microsoft.com/office/officeart/2005/8/layout/list1"/>
    <dgm:cxn modelId="{48FB9AF0-E794-4529-A85F-670858982857}" srcId="{91346CAC-A78E-4DA3-B22E-CEA49EBE4226}" destId="{E2855558-389B-4591-8564-2A29B4C32D65}" srcOrd="1" destOrd="0" parTransId="{9FD20762-DA87-4087-803C-2ABA29AE61C3}" sibTransId="{E3CCE1FE-8395-4CE0-ADA9-5054E68F59BF}"/>
    <dgm:cxn modelId="{0929D5F9-7F61-461E-AA9D-A5A281BCD287}" type="presOf" srcId="{D9B449A0-FF94-4713-9A9A-058D7F6B71B9}" destId="{46B940FC-8FA1-4568-B447-0EEB4A38217C}" srcOrd="1" destOrd="0" presId="urn:microsoft.com/office/officeart/2005/8/layout/list1"/>
    <dgm:cxn modelId="{E8EF33F5-1791-4F3A-8F40-D6D39BB3498B}" type="presParOf" srcId="{377BF09A-222E-4937-A795-7A4258D0F5D6}" destId="{ED0E1027-549B-49E6-9D59-3B13C1AC4FD2}" srcOrd="0" destOrd="0" presId="urn:microsoft.com/office/officeart/2005/8/layout/list1"/>
    <dgm:cxn modelId="{6C451038-8128-473F-B82F-21F0C078E2C0}" type="presParOf" srcId="{ED0E1027-549B-49E6-9D59-3B13C1AC4FD2}" destId="{F795D8E3-ADA7-4953-8642-733E088841CD}" srcOrd="0" destOrd="0" presId="urn:microsoft.com/office/officeart/2005/8/layout/list1"/>
    <dgm:cxn modelId="{2CED6547-1774-4068-A740-E76B59C9167C}" type="presParOf" srcId="{ED0E1027-549B-49E6-9D59-3B13C1AC4FD2}" destId="{46B940FC-8FA1-4568-B447-0EEB4A38217C}" srcOrd="1" destOrd="0" presId="urn:microsoft.com/office/officeart/2005/8/layout/list1"/>
    <dgm:cxn modelId="{28C6985E-2DC0-4EB0-A768-DDCA2E870259}" type="presParOf" srcId="{377BF09A-222E-4937-A795-7A4258D0F5D6}" destId="{E375144E-1A36-4173-80BF-99CA453AF7E6}" srcOrd="1" destOrd="0" presId="urn:microsoft.com/office/officeart/2005/8/layout/list1"/>
    <dgm:cxn modelId="{FC3D6C88-F934-4B14-BE52-16C268878D21}" type="presParOf" srcId="{377BF09A-222E-4937-A795-7A4258D0F5D6}" destId="{FE437422-C560-4C42-8C7A-0DA04E55B9BB}" srcOrd="2" destOrd="0" presId="urn:microsoft.com/office/officeart/2005/8/layout/list1"/>
    <dgm:cxn modelId="{3E829F64-B6F7-4FD0-90EF-CA1812137A33}" type="presParOf" srcId="{377BF09A-222E-4937-A795-7A4258D0F5D6}" destId="{0B9E0790-3332-4252-B645-DA100988A8BD}" srcOrd="3" destOrd="0" presId="urn:microsoft.com/office/officeart/2005/8/layout/list1"/>
    <dgm:cxn modelId="{C65E16D7-5632-4843-A620-1586DDFF0CB9}" type="presParOf" srcId="{377BF09A-222E-4937-A795-7A4258D0F5D6}" destId="{BFEA5445-50DE-4684-987E-9F1F651A7CB1}" srcOrd="4" destOrd="0" presId="urn:microsoft.com/office/officeart/2005/8/layout/list1"/>
    <dgm:cxn modelId="{1BE4279B-4C51-4C6F-99DD-3A483A0BBD31}" type="presParOf" srcId="{BFEA5445-50DE-4684-987E-9F1F651A7CB1}" destId="{643F61F5-F617-478B-A953-7E4573D0220D}" srcOrd="0" destOrd="0" presId="urn:microsoft.com/office/officeart/2005/8/layout/list1"/>
    <dgm:cxn modelId="{202D48CE-4C09-4B62-949C-812E43CF762C}" type="presParOf" srcId="{BFEA5445-50DE-4684-987E-9F1F651A7CB1}" destId="{9CD06469-F34B-4432-ADB5-7C825FE94111}" srcOrd="1" destOrd="0" presId="urn:microsoft.com/office/officeart/2005/8/layout/list1"/>
    <dgm:cxn modelId="{08616B10-D50D-4F26-AA6B-6C23451B9BEB}" type="presParOf" srcId="{377BF09A-222E-4937-A795-7A4258D0F5D6}" destId="{F1C435CB-0864-441B-8524-6DD2EE189DE5}" srcOrd="5" destOrd="0" presId="urn:microsoft.com/office/officeart/2005/8/layout/list1"/>
    <dgm:cxn modelId="{F99DCB2D-69A4-467D-B568-8691F5AD55E8}" type="presParOf" srcId="{377BF09A-222E-4937-A795-7A4258D0F5D6}" destId="{C6EBB0DE-782D-4729-AC1B-AFD6DD05183B}" srcOrd="6" destOrd="0" presId="urn:microsoft.com/office/officeart/2005/8/layout/list1"/>
    <dgm:cxn modelId="{C107FBC7-AFF3-4F4F-9113-E99F77270248}" type="presParOf" srcId="{377BF09A-222E-4937-A795-7A4258D0F5D6}" destId="{FFB6C9BD-743C-4271-96CE-B4DCBC77FDF8}" srcOrd="7" destOrd="0" presId="urn:microsoft.com/office/officeart/2005/8/layout/list1"/>
    <dgm:cxn modelId="{E3D4D948-077B-4A77-8796-9F723EF2FB71}" type="presParOf" srcId="{377BF09A-222E-4937-A795-7A4258D0F5D6}" destId="{6FECFA36-77DF-4D44-A0EE-86BBB75610EB}" srcOrd="8" destOrd="0" presId="urn:microsoft.com/office/officeart/2005/8/layout/list1"/>
    <dgm:cxn modelId="{172755CC-2A86-4B3D-9A05-8044E54FD1B7}" type="presParOf" srcId="{6FECFA36-77DF-4D44-A0EE-86BBB75610EB}" destId="{A1E54DF6-9C4C-426D-98EB-FFBF48F1924C}" srcOrd="0" destOrd="0" presId="urn:microsoft.com/office/officeart/2005/8/layout/list1"/>
    <dgm:cxn modelId="{8459F9E9-66DB-47A9-99B9-F55DF1551B33}" type="presParOf" srcId="{6FECFA36-77DF-4D44-A0EE-86BBB75610EB}" destId="{EEBD306F-2B9A-4D2B-9193-3D815715E159}" srcOrd="1" destOrd="0" presId="urn:microsoft.com/office/officeart/2005/8/layout/list1"/>
    <dgm:cxn modelId="{1CDEBFCD-E975-4625-ABA8-F31EC275AB68}" type="presParOf" srcId="{377BF09A-222E-4937-A795-7A4258D0F5D6}" destId="{D60276C3-8AA5-49E7-A53A-2AD0071F10C7}" srcOrd="9" destOrd="0" presId="urn:microsoft.com/office/officeart/2005/8/layout/list1"/>
    <dgm:cxn modelId="{ADBF9CDE-1849-4CF0-B267-6E7EBD9DB3E5}" type="presParOf" srcId="{377BF09A-222E-4937-A795-7A4258D0F5D6}" destId="{651F067F-7FD3-49A0-930F-C390710D14CC}" srcOrd="10" destOrd="0" presId="urn:microsoft.com/office/officeart/2005/8/layout/list1"/>
    <dgm:cxn modelId="{B317ABF4-93F8-4B0C-824F-A14FF0AA238E}" type="presParOf" srcId="{377BF09A-222E-4937-A795-7A4258D0F5D6}" destId="{0DBAD9B9-D831-41B3-A7AB-BA43EC772A23}" srcOrd="11" destOrd="0" presId="urn:microsoft.com/office/officeart/2005/8/layout/list1"/>
    <dgm:cxn modelId="{C788E94A-F861-4869-9420-A086282E5DCF}" type="presParOf" srcId="{377BF09A-222E-4937-A795-7A4258D0F5D6}" destId="{97A50D3B-E5A6-4A88-9ED4-88D3E59D662D}" srcOrd="12" destOrd="0" presId="urn:microsoft.com/office/officeart/2005/8/layout/list1"/>
    <dgm:cxn modelId="{1914CD13-EC34-4427-80DE-A6D6D3F15C9F}" type="presParOf" srcId="{97A50D3B-E5A6-4A88-9ED4-88D3E59D662D}" destId="{4BCE339C-7564-45FF-A1B0-36B71A1735A3}" srcOrd="0" destOrd="0" presId="urn:microsoft.com/office/officeart/2005/8/layout/list1"/>
    <dgm:cxn modelId="{D7BABC23-2AE0-4A43-8AF4-A11CA100168E}" type="presParOf" srcId="{97A50D3B-E5A6-4A88-9ED4-88D3E59D662D}" destId="{499E3406-08BB-4B8B-AB40-00C0E4405B1C}" srcOrd="1" destOrd="0" presId="urn:microsoft.com/office/officeart/2005/8/layout/list1"/>
    <dgm:cxn modelId="{5F334EE7-41FC-4E5F-B685-F7968980753A}" type="presParOf" srcId="{377BF09A-222E-4937-A795-7A4258D0F5D6}" destId="{F3A36213-F84D-46C7-8F6E-68EDCC0AD05B}" srcOrd="13" destOrd="0" presId="urn:microsoft.com/office/officeart/2005/8/layout/list1"/>
    <dgm:cxn modelId="{0E61E0CF-FB41-4BD6-9C65-F81BC1F2EC7D}" type="presParOf" srcId="{377BF09A-222E-4937-A795-7A4258D0F5D6}" destId="{61867B22-0DC1-4A21-A6C2-8AF94BF10127}" srcOrd="14" destOrd="0" presId="urn:microsoft.com/office/officeart/2005/8/layout/list1"/>
    <dgm:cxn modelId="{3C589ECA-83D0-4CEA-B571-6AFFAA0A4C93}" type="presParOf" srcId="{377BF09A-222E-4937-A795-7A4258D0F5D6}" destId="{70B6933E-5D21-4F3C-B669-EE9111F40D46}" srcOrd="15" destOrd="0" presId="urn:microsoft.com/office/officeart/2005/8/layout/list1"/>
    <dgm:cxn modelId="{BF673A75-9EE7-4F23-8407-664A97225BD7}" type="presParOf" srcId="{377BF09A-222E-4937-A795-7A4258D0F5D6}" destId="{EFD66A5B-FFFC-4D41-B7C0-2DC4D95E02E2}" srcOrd="16" destOrd="0" presId="urn:microsoft.com/office/officeart/2005/8/layout/list1"/>
    <dgm:cxn modelId="{B1299044-DB8D-443F-88D7-B4D0CD98AB2E}" type="presParOf" srcId="{EFD66A5B-FFFC-4D41-B7C0-2DC4D95E02E2}" destId="{5E7EE7D8-2B46-4150-8801-16A85C10342B}" srcOrd="0" destOrd="0" presId="urn:microsoft.com/office/officeart/2005/8/layout/list1"/>
    <dgm:cxn modelId="{E675CB53-473C-4C94-B762-6F3D3F7CD9F5}" type="presParOf" srcId="{EFD66A5B-FFFC-4D41-B7C0-2DC4D95E02E2}" destId="{2CE0624A-98BE-40E8-B8F2-41E42A12F9A3}" srcOrd="1" destOrd="0" presId="urn:microsoft.com/office/officeart/2005/8/layout/list1"/>
    <dgm:cxn modelId="{D9623260-95AD-425B-B94E-7EB4AB80933B}" type="presParOf" srcId="{377BF09A-222E-4937-A795-7A4258D0F5D6}" destId="{6097CA74-037A-412C-9A59-2FFDAD7ABC39}" srcOrd="17" destOrd="0" presId="urn:microsoft.com/office/officeart/2005/8/layout/list1"/>
    <dgm:cxn modelId="{3885E7D6-765D-4813-BB78-6A56CFA8AA7D}" type="presParOf" srcId="{377BF09A-222E-4937-A795-7A4258D0F5D6}" destId="{173A63D7-BC30-415C-8B31-58419983183B}" srcOrd="18" destOrd="0" presId="urn:microsoft.com/office/officeart/2005/8/layout/list1"/>
    <dgm:cxn modelId="{D5FEB014-F369-438A-8D44-5291C291CA54}" type="presParOf" srcId="{377BF09A-222E-4937-A795-7A4258D0F5D6}" destId="{662D5871-481B-43F5-AD8D-41565FDD12D2}" srcOrd="19" destOrd="0" presId="urn:microsoft.com/office/officeart/2005/8/layout/list1"/>
    <dgm:cxn modelId="{0DBBE717-0D94-4A7F-98C4-813AB0030AE2}" type="presParOf" srcId="{377BF09A-222E-4937-A795-7A4258D0F5D6}" destId="{01DE4BBD-CBA9-4310-B8D9-6345739BB0DE}" srcOrd="20" destOrd="0" presId="urn:microsoft.com/office/officeart/2005/8/layout/list1"/>
    <dgm:cxn modelId="{ABB92BFC-D55B-4046-80B3-E783E515D68C}" type="presParOf" srcId="{01DE4BBD-CBA9-4310-B8D9-6345739BB0DE}" destId="{C7073082-D55D-4362-B3FB-E7A8B0B06192}" srcOrd="0" destOrd="0" presId="urn:microsoft.com/office/officeart/2005/8/layout/list1"/>
    <dgm:cxn modelId="{087A2E70-4E84-4E5F-B9B7-0B3D6D23D3E0}" type="presParOf" srcId="{01DE4BBD-CBA9-4310-B8D9-6345739BB0DE}" destId="{D58CE016-D8B1-44FD-ADD1-E604CA4083B1}" srcOrd="1" destOrd="0" presId="urn:microsoft.com/office/officeart/2005/8/layout/list1"/>
    <dgm:cxn modelId="{D3D43085-50BF-4077-85A5-AB280A13D4C5}" type="presParOf" srcId="{377BF09A-222E-4937-A795-7A4258D0F5D6}" destId="{B9FB2114-7969-467E-8194-D4C30774AD13}" srcOrd="21" destOrd="0" presId="urn:microsoft.com/office/officeart/2005/8/layout/list1"/>
    <dgm:cxn modelId="{40F9EBF9-256F-4F62-A9AE-DDE74C1B58E7}" type="presParOf" srcId="{377BF09A-222E-4937-A795-7A4258D0F5D6}" destId="{00ED76EF-5668-4789-B1F0-8D514B0AFDE7}" srcOrd="22" destOrd="0" presId="urn:microsoft.com/office/officeart/2005/8/layout/list1"/>
    <dgm:cxn modelId="{052BFF91-CA8F-4795-B0BF-507B730703A5}" type="presParOf" srcId="{377BF09A-222E-4937-A795-7A4258D0F5D6}" destId="{D4EBFEBB-15B9-4E6F-9293-643FD5282C7F}" srcOrd="23" destOrd="0" presId="urn:microsoft.com/office/officeart/2005/8/layout/list1"/>
    <dgm:cxn modelId="{E8D12447-10DD-4619-85B4-299ACEFBE692}" type="presParOf" srcId="{377BF09A-222E-4937-A795-7A4258D0F5D6}" destId="{37331B69-012D-4E8E-983A-701428934D1C}" srcOrd="24" destOrd="0" presId="urn:microsoft.com/office/officeart/2005/8/layout/list1"/>
    <dgm:cxn modelId="{AD61ABAF-D574-4C68-BCD3-4E7112911C2A}" type="presParOf" srcId="{37331B69-012D-4E8E-983A-701428934D1C}" destId="{6D5D6CFD-A125-47DB-A605-223FF218D56E}" srcOrd="0" destOrd="0" presId="urn:microsoft.com/office/officeart/2005/8/layout/list1"/>
    <dgm:cxn modelId="{5ED8A123-A3F0-492C-B828-19A55644350C}" type="presParOf" srcId="{37331B69-012D-4E8E-983A-701428934D1C}" destId="{8BA0E797-4548-4C65-B579-A4AD81FABEF1}" srcOrd="1" destOrd="0" presId="urn:microsoft.com/office/officeart/2005/8/layout/list1"/>
    <dgm:cxn modelId="{77AD01AD-E88E-418D-A728-29F43C907A06}" type="presParOf" srcId="{377BF09A-222E-4937-A795-7A4258D0F5D6}" destId="{F08E5BC6-F013-4201-ADB4-8FE0474FC072}" srcOrd="25" destOrd="0" presId="urn:microsoft.com/office/officeart/2005/8/layout/list1"/>
    <dgm:cxn modelId="{F9460EB2-AB2D-4DD7-8936-F0E3A9CA1C72}" type="presParOf" srcId="{377BF09A-222E-4937-A795-7A4258D0F5D6}" destId="{432CD209-35CB-4BA4-A6DB-8C630C01F50F}" srcOrd="2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1346CAC-A78E-4DA3-B22E-CEA49EBE4226}" type="doc">
      <dgm:prSet loTypeId="urn:microsoft.com/office/officeart/2005/8/layout/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D9B449A0-FF94-4713-9A9A-058D7F6B71B9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AdventureWorks2012: Sample OLTP database</a:t>
          </a:r>
        </a:p>
      </dgm:t>
    </dgm:pt>
    <dgm:pt modelId="{72FECDBD-928B-4253-9CFE-B1ABEE0A78E1}" type="parTrans" cxnId="{A7FFA459-88E6-4BF9-990E-9E839F2CA561}">
      <dgm:prSet/>
      <dgm:spPr/>
      <dgm:t>
        <a:bodyPr/>
        <a:lstStyle/>
        <a:p>
          <a:endParaRPr lang="en-US"/>
        </a:p>
      </dgm:t>
    </dgm:pt>
    <dgm:pt modelId="{2764F4CA-6CE4-44EA-8523-B18B98402A7E}" type="sibTrans" cxnId="{A7FFA459-88E6-4BF9-990E-9E839F2CA561}">
      <dgm:prSet/>
      <dgm:spPr/>
      <dgm:t>
        <a:bodyPr/>
        <a:lstStyle/>
        <a:p>
          <a:endParaRPr lang="en-US"/>
        </a:p>
      </dgm:t>
    </dgm:pt>
    <dgm:pt modelId="{E2855558-389B-4591-8564-2A29B4C32D65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AdventureWorks2012DW: Sample Data warehouse</a:t>
          </a:r>
        </a:p>
      </dgm:t>
    </dgm:pt>
    <dgm:pt modelId="{9FD20762-DA87-4087-803C-2ABA29AE61C3}" type="parTrans" cxnId="{48FB9AF0-E794-4529-A85F-670858982857}">
      <dgm:prSet/>
      <dgm:spPr/>
      <dgm:t>
        <a:bodyPr/>
        <a:lstStyle/>
        <a:p>
          <a:endParaRPr lang="en-US"/>
        </a:p>
      </dgm:t>
    </dgm:pt>
    <dgm:pt modelId="{E3CCE1FE-8395-4CE0-ADA9-5054E68F59BF}" type="sibTrans" cxnId="{48FB9AF0-E794-4529-A85F-670858982857}">
      <dgm:prSet/>
      <dgm:spPr/>
      <dgm:t>
        <a:bodyPr/>
        <a:lstStyle/>
        <a:p>
          <a:endParaRPr lang="en-US"/>
        </a:p>
      </dgm:t>
    </dgm:pt>
    <dgm:pt modelId="{AF1790DE-E36E-4506-8B4B-73498403BC3A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AdventureWorks2012AS: Sample Analysis Services database</a:t>
          </a:r>
        </a:p>
      </dgm:t>
    </dgm:pt>
    <dgm:pt modelId="{1D88505E-B705-45D0-982D-C74088FFDC5C}" type="parTrans" cxnId="{AFED1F19-484D-441D-A9E9-131B0DBAB2B5}">
      <dgm:prSet/>
      <dgm:spPr/>
      <dgm:t>
        <a:bodyPr/>
        <a:lstStyle/>
        <a:p>
          <a:endParaRPr lang="en-US"/>
        </a:p>
      </dgm:t>
    </dgm:pt>
    <dgm:pt modelId="{43FE062E-EA32-4A5A-A7FE-EEBE294F89F8}" type="sibTrans" cxnId="{AFED1F19-484D-441D-A9E9-131B0DBAB2B5}">
      <dgm:prSet/>
      <dgm:spPr/>
      <dgm:t>
        <a:bodyPr/>
        <a:lstStyle/>
        <a:p>
          <a:endParaRPr lang="en-US"/>
        </a:p>
      </dgm:t>
    </dgm:pt>
    <dgm:pt modelId="{377BF09A-222E-4937-A795-7A4258D0F5D6}" type="pres">
      <dgm:prSet presAssocID="{91346CAC-A78E-4DA3-B22E-CEA49EBE4226}" presName="linear" presStyleCnt="0">
        <dgm:presLayoutVars>
          <dgm:dir/>
          <dgm:animLvl val="lvl"/>
          <dgm:resizeHandles val="exact"/>
        </dgm:presLayoutVars>
      </dgm:prSet>
      <dgm:spPr/>
    </dgm:pt>
    <dgm:pt modelId="{ED0E1027-549B-49E6-9D59-3B13C1AC4FD2}" type="pres">
      <dgm:prSet presAssocID="{D9B449A0-FF94-4713-9A9A-058D7F6B71B9}" presName="parentLin" presStyleCnt="0"/>
      <dgm:spPr/>
    </dgm:pt>
    <dgm:pt modelId="{F795D8E3-ADA7-4953-8642-733E088841CD}" type="pres">
      <dgm:prSet presAssocID="{D9B449A0-FF94-4713-9A9A-058D7F6B71B9}" presName="parentLeftMargin" presStyleLbl="node1" presStyleIdx="0" presStyleCnt="3"/>
      <dgm:spPr/>
    </dgm:pt>
    <dgm:pt modelId="{46B940FC-8FA1-4568-B447-0EEB4A38217C}" type="pres">
      <dgm:prSet presAssocID="{D9B449A0-FF94-4713-9A9A-058D7F6B71B9}" presName="parentText" presStyleLbl="node1" presStyleIdx="0" presStyleCnt="3" custScaleX="133333">
        <dgm:presLayoutVars>
          <dgm:chMax val="0"/>
          <dgm:bulletEnabled val="1"/>
        </dgm:presLayoutVars>
      </dgm:prSet>
      <dgm:spPr/>
    </dgm:pt>
    <dgm:pt modelId="{E375144E-1A36-4173-80BF-99CA453AF7E6}" type="pres">
      <dgm:prSet presAssocID="{D9B449A0-FF94-4713-9A9A-058D7F6B71B9}" presName="negativeSpace" presStyleCnt="0"/>
      <dgm:spPr/>
    </dgm:pt>
    <dgm:pt modelId="{FE437422-C560-4C42-8C7A-0DA04E55B9BB}" type="pres">
      <dgm:prSet presAssocID="{D9B449A0-FF94-4713-9A9A-058D7F6B71B9}" presName="childText" presStyleLbl="conFgAcc1" presStyleIdx="0" presStyleCnt="3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0B9E0790-3332-4252-B645-DA100988A8BD}" type="pres">
      <dgm:prSet presAssocID="{2764F4CA-6CE4-44EA-8523-B18B98402A7E}" presName="spaceBetweenRectangles" presStyleCnt="0"/>
      <dgm:spPr/>
    </dgm:pt>
    <dgm:pt modelId="{BFEA5445-50DE-4684-987E-9F1F651A7CB1}" type="pres">
      <dgm:prSet presAssocID="{E2855558-389B-4591-8564-2A29B4C32D65}" presName="parentLin" presStyleCnt="0"/>
      <dgm:spPr/>
    </dgm:pt>
    <dgm:pt modelId="{643F61F5-F617-478B-A953-7E4573D0220D}" type="pres">
      <dgm:prSet presAssocID="{E2855558-389B-4591-8564-2A29B4C32D65}" presName="parentLeftMargin" presStyleLbl="node1" presStyleIdx="0" presStyleCnt="3"/>
      <dgm:spPr/>
    </dgm:pt>
    <dgm:pt modelId="{9CD06469-F34B-4432-ADB5-7C825FE94111}" type="pres">
      <dgm:prSet presAssocID="{E2855558-389B-4591-8564-2A29B4C32D6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1C435CB-0864-441B-8524-6DD2EE189DE5}" type="pres">
      <dgm:prSet presAssocID="{E2855558-389B-4591-8564-2A29B4C32D65}" presName="negativeSpace" presStyleCnt="0"/>
      <dgm:spPr/>
    </dgm:pt>
    <dgm:pt modelId="{C6EBB0DE-782D-4729-AC1B-AFD6DD05183B}" type="pres">
      <dgm:prSet presAssocID="{E2855558-389B-4591-8564-2A29B4C32D65}" presName="childText" presStyleLbl="conFgAcc1" presStyleIdx="1" presStyleCnt="3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FFB6C9BD-743C-4271-96CE-B4DCBC77FDF8}" type="pres">
      <dgm:prSet presAssocID="{E3CCE1FE-8395-4CE0-ADA9-5054E68F59BF}" presName="spaceBetweenRectangles" presStyleCnt="0"/>
      <dgm:spPr/>
    </dgm:pt>
    <dgm:pt modelId="{6FECFA36-77DF-4D44-A0EE-86BBB75610EB}" type="pres">
      <dgm:prSet presAssocID="{AF1790DE-E36E-4506-8B4B-73498403BC3A}" presName="parentLin" presStyleCnt="0"/>
      <dgm:spPr/>
    </dgm:pt>
    <dgm:pt modelId="{A1E54DF6-9C4C-426D-98EB-FFBF48F1924C}" type="pres">
      <dgm:prSet presAssocID="{AF1790DE-E36E-4506-8B4B-73498403BC3A}" presName="parentLeftMargin" presStyleLbl="node1" presStyleIdx="1" presStyleCnt="3"/>
      <dgm:spPr/>
    </dgm:pt>
    <dgm:pt modelId="{EEBD306F-2B9A-4D2B-9193-3D815715E159}" type="pres">
      <dgm:prSet presAssocID="{AF1790DE-E36E-4506-8B4B-73498403BC3A}" presName="parentText" presStyleLbl="node1" presStyleIdx="2" presStyleCnt="3" custScaleX="127891">
        <dgm:presLayoutVars>
          <dgm:chMax val="0"/>
          <dgm:bulletEnabled val="1"/>
        </dgm:presLayoutVars>
      </dgm:prSet>
      <dgm:spPr/>
    </dgm:pt>
    <dgm:pt modelId="{D60276C3-8AA5-49E7-A53A-2AD0071F10C7}" type="pres">
      <dgm:prSet presAssocID="{AF1790DE-E36E-4506-8B4B-73498403BC3A}" presName="negativeSpace" presStyleCnt="0"/>
      <dgm:spPr/>
    </dgm:pt>
    <dgm:pt modelId="{651F067F-7FD3-49A0-930F-C390710D14CC}" type="pres">
      <dgm:prSet presAssocID="{AF1790DE-E36E-4506-8B4B-73498403BC3A}" presName="childText" presStyleLbl="conFgAcc1" presStyleIdx="2" presStyleCnt="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</dgm:ptLst>
  <dgm:cxnLst>
    <dgm:cxn modelId="{082E0903-FC3D-44EE-BB5C-C7B90243DCAD}" type="presOf" srcId="{91346CAC-A78E-4DA3-B22E-CEA49EBE4226}" destId="{377BF09A-222E-4937-A795-7A4258D0F5D6}" srcOrd="0" destOrd="0" presId="urn:microsoft.com/office/officeart/2005/8/layout/list1"/>
    <dgm:cxn modelId="{39E54B07-4FA4-4DF7-8761-B9808F2A032F}" type="presOf" srcId="{E2855558-389B-4591-8564-2A29B4C32D65}" destId="{9CD06469-F34B-4432-ADB5-7C825FE94111}" srcOrd="1" destOrd="0" presId="urn:microsoft.com/office/officeart/2005/8/layout/list1"/>
    <dgm:cxn modelId="{AFED1F19-484D-441D-A9E9-131B0DBAB2B5}" srcId="{91346CAC-A78E-4DA3-B22E-CEA49EBE4226}" destId="{AF1790DE-E36E-4506-8B4B-73498403BC3A}" srcOrd="2" destOrd="0" parTransId="{1D88505E-B705-45D0-982D-C74088FFDC5C}" sibTransId="{43FE062E-EA32-4A5A-A7FE-EEBE294F89F8}"/>
    <dgm:cxn modelId="{C22D0520-BE13-4783-B2D9-48A7F8C8A101}" type="presOf" srcId="{E2855558-389B-4591-8564-2A29B4C32D65}" destId="{643F61F5-F617-478B-A953-7E4573D0220D}" srcOrd="0" destOrd="0" presId="urn:microsoft.com/office/officeart/2005/8/layout/list1"/>
    <dgm:cxn modelId="{84E3283E-E7E2-4295-A511-09FFF542443B}" type="presOf" srcId="{D9B449A0-FF94-4713-9A9A-058D7F6B71B9}" destId="{F795D8E3-ADA7-4953-8642-733E088841CD}" srcOrd="0" destOrd="0" presId="urn:microsoft.com/office/officeart/2005/8/layout/list1"/>
    <dgm:cxn modelId="{E48C835D-C2FA-4A6F-B0CA-BB7FEC8740E5}" type="presOf" srcId="{D9B449A0-FF94-4713-9A9A-058D7F6B71B9}" destId="{46B940FC-8FA1-4568-B447-0EEB4A38217C}" srcOrd="1" destOrd="0" presId="urn:microsoft.com/office/officeart/2005/8/layout/list1"/>
    <dgm:cxn modelId="{005F8473-11F2-4FD2-973B-B417B58077E8}" type="presOf" srcId="{AF1790DE-E36E-4506-8B4B-73498403BC3A}" destId="{EEBD306F-2B9A-4D2B-9193-3D815715E159}" srcOrd="1" destOrd="0" presId="urn:microsoft.com/office/officeart/2005/8/layout/list1"/>
    <dgm:cxn modelId="{A7FFA459-88E6-4BF9-990E-9E839F2CA561}" srcId="{91346CAC-A78E-4DA3-B22E-CEA49EBE4226}" destId="{D9B449A0-FF94-4713-9A9A-058D7F6B71B9}" srcOrd="0" destOrd="0" parTransId="{72FECDBD-928B-4253-9CFE-B1ABEE0A78E1}" sibTransId="{2764F4CA-6CE4-44EA-8523-B18B98402A7E}"/>
    <dgm:cxn modelId="{069213E0-370D-41E0-9FB6-76D6CA23CF04}" type="presOf" srcId="{AF1790DE-E36E-4506-8B4B-73498403BC3A}" destId="{A1E54DF6-9C4C-426D-98EB-FFBF48F1924C}" srcOrd="0" destOrd="0" presId="urn:microsoft.com/office/officeart/2005/8/layout/list1"/>
    <dgm:cxn modelId="{48FB9AF0-E794-4529-A85F-670858982857}" srcId="{91346CAC-A78E-4DA3-B22E-CEA49EBE4226}" destId="{E2855558-389B-4591-8564-2A29B4C32D65}" srcOrd="1" destOrd="0" parTransId="{9FD20762-DA87-4087-803C-2ABA29AE61C3}" sibTransId="{E3CCE1FE-8395-4CE0-ADA9-5054E68F59BF}"/>
    <dgm:cxn modelId="{6DD7018A-604A-4E14-8DB3-E59B886DBBD6}" type="presParOf" srcId="{377BF09A-222E-4937-A795-7A4258D0F5D6}" destId="{ED0E1027-549B-49E6-9D59-3B13C1AC4FD2}" srcOrd="0" destOrd="0" presId="urn:microsoft.com/office/officeart/2005/8/layout/list1"/>
    <dgm:cxn modelId="{F8CE6ADB-FE7C-4F6D-8609-18B1D20B2DDA}" type="presParOf" srcId="{ED0E1027-549B-49E6-9D59-3B13C1AC4FD2}" destId="{F795D8E3-ADA7-4953-8642-733E088841CD}" srcOrd="0" destOrd="0" presId="urn:microsoft.com/office/officeart/2005/8/layout/list1"/>
    <dgm:cxn modelId="{24AE18F2-F9C5-47E7-9EEA-ECB9DB9668B9}" type="presParOf" srcId="{ED0E1027-549B-49E6-9D59-3B13C1AC4FD2}" destId="{46B940FC-8FA1-4568-B447-0EEB4A38217C}" srcOrd="1" destOrd="0" presId="urn:microsoft.com/office/officeart/2005/8/layout/list1"/>
    <dgm:cxn modelId="{AEC56B59-1ABF-4DD9-B482-FDF1F952503D}" type="presParOf" srcId="{377BF09A-222E-4937-A795-7A4258D0F5D6}" destId="{E375144E-1A36-4173-80BF-99CA453AF7E6}" srcOrd="1" destOrd="0" presId="urn:microsoft.com/office/officeart/2005/8/layout/list1"/>
    <dgm:cxn modelId="{54721400-479E-492A-B103-4AE31F2B7712}" type="presParOf" srcId="{377BF09A-222E-4937-A795-7A4258D0F5D6}" destId="{FE437422-C560-4C42-8C7A-0DA04E55B9BB}" srcOrd="2" destOrd="0" presId="urn:microsoft.com/office/officeart/2005/8/layout/list1"/>
    <dgm:cxn modelId="{554D4899-949D-48C2-8837-753F7728B5EA}" type="presParOf" srcId="{377BF09A-222E-4937-A795-7A4258D0F5D6}" destId="{0B9E0790-3332-4252-B645-DA100988A8BD}" srcOrd="3" destOrd="0" presId="urn:microsoft.com/office/officeart/2005/8/layout/list1"/>
    <dgm:cxn modelId="{36FCBD68-120A-407F-9876-411199C36F4B}" type="presParOf" srcId="{377BF09A-222E-4937-A795-7A4258D0F5D6}" destId="{BFEA5445-50DE-4684-987E-9F1F651A7CB1}" srcOrd="4" destOrd="0" presId="urn:microsoft.com/office/officeart/2005/8/layout/list1"/>
    <dgm:cxn modelId="{BF795817-F6EA-44F8-8891-A22CE967E8A3}" type="presParOf" srcId="{BFEA5445-50DE-4684-987E-9F1F651A7CB1}" destId="{643F61F5-F617-478B-A953-7E4573D0220D}" srcOrd="0" destOrd="0" presId="urn:microsoft.com/office/officeart/2005/8/layout/list1"/>
    <dgm:cxn modelId="{FC4A781A-014E-46A7-A180-C49ED037706C}" type="presParOf" srcId="{BFEA5445-50DE-4684-987E-9F1F651A7CB1}" destId="{9CD06469-F34B-4432-ADB5-7C825FE94111}" srcOrd="1" destOrd="0" presId="urn:microsoft.com/office/officeart/2005/8/layout/list1"/>
    <dgm:cxn modelId="{29950446-EF7E-4346-8396-CD0409D2B2AA}" type="presParOf" srcId="{377BF09A-222E-4937-A795-7A4258D0F5D6}" destId="{F1C435CB-0864-441B-8524-6DD2EE189DE5}" srcOrd="5" destOrd="0" presId="urn:microsoft.com/office/officeart/2005/8/layout/list1"/>
    <dgm:cxn modelId="{DBA76689-4B41-4D34-9973-54DC681744A4}" type="presParOf" srcId="{377BF09A-222E-4937-A795-7A4258D0F5D6}" destId="{C6EBB0DE-782D-4729-AC1B-AFD6DD05183B}" srcOrd="6" destOrd="0" presId="urn:microsoft.com/office/officeart/2005/8/layout/list1"/>
    <dgm:cxn modelId="{0AF69B6A-E4FF-4EA9-841B-12BE0005C40D}" type="presParOf" srcId="{377BF09A-222E-4937-A795-7A4258D0F5D6}" destId="{FFB6C9BD-743C-4271-96CE-B4DCBC77FDF8}" srcOrd="7" destOrd="0" presId="urn:microsoft.com/office/officeart/2005/8/layout/list1"/>
    <dgm:cxn modelId="{FAF03173-E551-44B5-8DAE-FC2EA16C5B33}" type="presParOf" srcId="{377BF09A-222E-4937-A795-7A4258D0F5D6}" destId="{6FECFA36-77DF-4D44-A0EE-86BBB75610EB}" srcOrd="8" destOrd="0" presId="urn:microsoft.com/office/officeart/2005/8/layout/list1"/>
    <dgm:cxn modelId="{37ABC76A-F4B2-4068-A1C9-1B9B540BDDA6}" type="presParOf" srcId="{6FECFA36-77DF-4D44-A0EE-86BBB75610EB}" destId="{A1E54DF6-9C4C-426D-98EB-FFBF48F1924C}" srcOrd="0" destOrd="0" presId="urn:microsoft.com/office/officeart/2005/8/layout/list1"/>
    <dgm:cxn modelId="{6EB7545D-883D-4AD7-BA93-83ACA79D78F4}" type="presParOf" srcId="{6FECFA36-77DF-4D44-A0EE-86BBB75610EB}" destId="{EEBD306F-2B9A-4D2B-9193-3D815715E159}" srcOrd="1" destOrd="0" presId="urn:microsoft.com/office/officeart/2005/8/layout/list1"/>
    <dgm:cxn modelId="{E6712E20-080F-4F4E-9994-4F0ABA0AB719}" type="presParOf" srcId="{377BF09A-222E-4937-A795-7A4258D0F5D6}" destId="{D60276C3-8AA5-49E7-A53A-2AD0071F10C7}" srcOrd="9" destOrd="0" presId="urn:microsoft.com/office/officeart/2005/8/layout/list1"/>
    <dgm:cxn modelId="{6978EFA7-8FB2-44A3-ABA6-06FBDBD38647}" type="presParOf" srcId="{377BF09A-222E-4937-A795-7A4258D0F5D6}" destId="{651F067F-7FD3-49A0-930F-C390710D14CC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1346CAC-A78E-4DA3-B22E-CEA49EBE4226}" type="doc">
      <dgm:prSet loTypeId="urn:microsoft.com/office/officeart/2005/8/layout/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D9B449A0-FF94-4713-9A9A-058D7F6B71B9}">
      <dgm:prSet phldrT="[Text]" custT="1"/>
      <dgm:spPr/>
      <dgm:t>
        <a:bodyPr/>
        <a:lstStyle/>
        <a:p>
          <a:r>
            <a:rPr lang="en-US" sz="1800" b="1" dirty="0" err="1">
              <a:latin typeface="Calibri" pitchFamily="34" charset="0"/>
              <a:cs typeface="Calibri" pitchFamily="34" charset="0"/>
            </a:rPr>
            <a:t>Filegroups</a:t>
          </a:r>
          <a:r>
            <a:rPr lang="en-US" sz="1800" b="1" dirty="0">
              <a:latin typeface="Calibri" pitchFamily="34" charset="0"/>
              <a:cs typeface="Calibri" pitchFamily="34" charset="0"/>
            </a:rPr>
            <a:t> can be created when the database is created for the first time or can be created later when more files are added to the database. </a:t>
          </a:r>
        </a:p>
      </dgm:t>
    </dgm:pt>
    <dgm:pt modelId="{72FECDBD-928B-4253-9CFE-B1ABEE0A78E1}" type="parTrans" cxnId="{A7FFA459-88E6-4BF9-990E-9E839F2CA561}">
      <dgm:prSet/>
      <dgm:spPr/>
      <dgm:t>
        <a:bodyPr/>
        <a:lstStyle/>
        <a:p>
          <a:endParaRPr lang="en-US"/>
        </a:p>
      </dgm:t>
    </dgm:pt>
    <dgm:pt modelId="{2764F4CA-6CE4-44EA-8523-B18B98402A7E}" type="sibTrans" cxnId="{A7FFA459-88E6-4BF9-990E-9E839F2CA561}">
      <dgm:prSet/>
      <dgm:spPr/>
      <dgm:t>
        <a:bodyPr/>
        <a:lstStyle/>
        <a:p>
          <a:endParaRPr lang="en-US"/>
        </a:p>
      </dgm:t>
    </dgm:pt>
    <dgm:pt modelId="{E2855558-389B-4591-8564-2A29B4C32D65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However, files cannot be moved to a different </a:t>
          </a:r>
          <a:r>
            <a:rPr lang="en-US" sz="1800" b="1" dirty="0" err="1">
              <a:latin typeface="Calibri" pitchFamily="34" charset="0"/>
              <a:cs typeface="Calibri" pitchFamily="34" charset="0"/>
            </a:rPr>
            <a:t>filegroup</a:t>
          </a:r>
          <a:r>
            <a:rPr lang="en-US" sz="1800" b="1" dirty="0">
              <a:latin typeface="Calibri" pitchFamily="34" charset="0"/>
              <a:cs typeface="Calibri" pitchFamily="34" charset="0"/>
            </a:rPr>
            <a:t> after the files have been added to the database.</a:t>
          </a:r>
        </a:p>
      </dgm:t>
    </dgm:pt>
    <dgm:pt modelId="{9FD20762-DA87-4087-803C-2ABA29AE61C3}" type="parTrans" cxnId="{48FB9AF0-E794-4529-A85F-670858982857}">
      <dgm:prSet/>
      <dgm:spPr/>
      <dgm:t>
        <a:bodyPr/>
        <a:lstStyle/>
        <a:p>
          <a:endParaRPr lang="en-US"/>
        </a:p>
      </dgm:t>
    </dgm:pt>
    <dgm:pt modelId="{E3CCE1FE-8395-4CE0-ADA9-5054E68F59BF}" type="sibTrans" cxnId="{48FB9AF0-E794-4529-A85F-670858982857}">
      <dgm:prSet/>
      <dgm:spPr/>
      <dgm:t>
        <a:bodyPr/>
        <a:lstStyle/>
        <a:p>
          <a:endParaRPr lang="en-US"/>
        </a:p>
      </dgm:t>
    </dgm:pt>
    <dgm:pt modelId="{AF1790DE-E36E-4506-8B4B-73498403BC3A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A file cannot be a member of more than one </a:t>
          </a:r>
          <a:r>
            <a:rPr lang="en-US" sz="1800" b="1" dirty="0" err="1">
              <a:latin typeface="Calibri" pitchFamily="34" charset="0"/>
              <a:cs typeface="Calibri" pitchFamily="34" charset="0"/>
            </a:rPr>
            <a:t>filegroup</a:t>
          </a:r>
          <a:r>
            <a:rPr lang="en-US" sz="1800" b="1" dirty="0">
              <a:latin typeface="Calibri" pitchFamily="34" charset="0"/>
              <a:cs typeface="Calibri" pitchFamily="34" charset="0"/>
            </a:rPr>
            <a:t> at the same time. </a:t>
          </a:r>
        </a:p>
      </dgm:t>
    </dgm:pt>
    <dgm:pt modelId="{1D88505E-B705-45D0-982D-C74088FFDC5C}" type="parTrans" cxnId="{AFED1F19-484D-441D-A9E9-131B0DBAB2B5}">
      <dgm:prSet/>
      <dgm:spPr/>
      <dgm:t>
        <a:bodyPr/>
        <a:lstStyle/>
        <a:p>
          <a:endParaRPr lang="en-US"/>
        </a:p>
      </dgm:t>
    </dgm:pt>
    <dgm:pt modelId="{43FE062E-EA32-4A5A-A7FE-EEBE294F89F8}" type="sibTrans" cxnId="{AFED1F19-484D-441D-A9E9-131B0DBAB2B5}">
      <dgm:prSet/>
      <dgm:spPr/>
      <dgm:t>
        <a:bodyPr/>
        <a:lstStyle/>
        <a:p>
          <a:endParaRPr lang="en-US"/>
        </a:p>
      </dgm:t>
    </dgm:pt>
    <dgm:pt modelId="{FBF10802-5236-45F9-8895-1E2775C937E7}">
      <dgm:prSet phldrT="[Text]" custT="1"/>
      <dgm:spPr/>
      <dgm:t>
        <a:bodyPr/>
        <a:lstStyle/>
        <a:p>
          <a:r>
            <a:rPr lang="en-US" sz="1800" b="1" dirty="0" err="1">
              <a:latin typeface="Calibri" pitchFamily="34" charset="0"/>
              <a:cs typeface="Calibri" pitchFamily="34" charset="0"/>
            </a:rPr>
            <a:t>Filegroups</a:t>
          </a:r>
          <a:r>
            <a:rPr lang="en-US" sz="1800" b="1" dirty="0">
              <a:latin typeface="Calibri" pitchFamily="34" charset="0"/>
              <a:cs typeface="Calibri" pitchFamily="34" charset="0"/>
            </a:rPr>
            <a:t> can contain only data files. Transaction log files cannot belong to a </a:t>
          </a:r>
          <a:r>
            <a:rPr lang="en-US" sz="1800" b="1" dirty="0" err="1">
              <a:latin typeface="Calibri" pitchFamily="34" charset="0"/>
              <a:cs typeface="Calibri" pitchFamily="34" charset="0"/>
            </a:rPr>
            <a:t>filegroup</a:t>
          </a:r>
          <a:r>
            <a:rPr lang="en-US" sz="1800" b="1" dirty="0">
              <a:latin typeface="Calibri" pitchFamily="34" charset="0"/>
              <a:cs typeface="Calibri" pitchFamily="34" charset="0"/>
            </a:rPr>
            <a:t>.</a:t>
          </a:r>
        </a:p>
      </dgm:t>
    </dgm:pt>
    <dgm:pt modelId="{1DEC7274-0AB5-40B3-8FE3-E1532B4F2560}" type="parTrans" cxnId="{CB309455-C09A-4223-9D0B-413E311225DD}">
      <dgm:prSet/>
      <dgm:spPr/>
      <dgm:t>
        <a:bodyPr/>
        <a:lstStyle/>
        <a:p>
          <a:endParaRPr lang="en-US"/>
        </a:p>
      </dgm:t>
    </dgm:pt>
    <dgm:pt modelId="{31277716-B446-437E-A4FF-E9CCE465B258}" type="sibTrans" cxnId="{CB309455-C09A-4223-9D0B-413E311225DD}">
      <dgm:prSet/>
      <dgm:spPr/>
      <dgm:t>
        <a:bodyPr/>
        <a:lstStyle/>
        <a:p>
          <a:endParaRPr lang="en-US"/>
        </a:p>
      </dgm:t>
    </dgm:pt>
    <dgm:pt modelId="{B2DDBC83-469E-4CCD-83D6-E52E44E4EEC7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A maximum of 32,767 </a:t>
          </a:r>
          <a:r>
            <a:rPr lang="en-US" sz="1800" b="1" dirty="0" err="1">
              <a:latin typeface="Calibri" pitchFamily="34" charset="0"/>
              <a:cs typeface="Calibri" pitchFamily="34" charset="0"/>
            </a:rPr>
            <a:t>filegroups</a:t>
          </a:r>
          <a:r>
            <a:rPr lang="en-US" sz="1800" b="1" dirty="0">
              <a:latin typeface="Calibri" pitchFamily="34" charset="0"/>
              <a:cs typeface="Calibri" pitchFamily="34" charset="0"/>
            </a:rPr>
            <a:t> can be created for each database. </a:t>
          </a:r>
        </a:p>
      </dgm:t>
    </dgm:pt>
    <dgm:pt modelId="{17034E40-C41F-469D-B658-274F6A1ED899}" type="parTrans" cxnId="{490DF0B7-0EFA-4644-BE55-62E355AD7C1A}">
      <dgm:prSet/>
      <dgm:spPr/>
      <dgm:t>
        <a:bodyPr/>
        <a:lstStyle/>
        <a:p>
          <a:endParaRPr lang="en-US"/>
        </a:p>
      </dgm:t>
    </dgm:pt>
    <dgm:pt modelId="{D4D76BD5-6A81-4993-90F5-B3797A3D0D55}" type="sibTrans" cxnId="{490DF0B7-0EFA-4644-BE55-62E355AD7C1A}">
      <dgm:prSet/>
      <dgm:spPr/>
      <dgm:t>
        <a:bodyPr/>
        <a:lstStyle/>
        <a:p>
          <a:endParaRPr lang="en-US"/>
        </a:p>
      </dgm:t>
    </dgm:pt>
    <dgm:pt modelId="{377BF09A-222E-4937-A795-7A4258D0F5D6}" type="pres">
      <dgm:prSet presAssocID="{91346CAC-A78E-4DA3-B22E-CEA49EBE4226}" presName="linear" presStyleCnt="0">
        <dgm:presLayoutVars>
          <dgm:dir/>
          <dgm:animLvl val="lvl"/>
          <dgm:resizeHandles val="exact"/>
        </dgm:presLayoutVars>
      </dgm:prSet>
      <dgm:spPr/>
    </dgm:pt>
    <dgm:pt modelId="{ED0E1027-549B-49E6-9D59-3B13C1AC4FD2}" type="pres">
      <dgm:prSet presAssocID="{D9B449A0-FF94-4713-9A9A-058D7F6B71B9}" presName="parentLin" presStyleCnt="0"/>
      <dgm:spPr/>
    </dgm:pt>
    <dgm:pt modelId="{F795D8E3-ADA7-4953-8642-733E088841CD}" type="pres">
      <dgm:prSet presAssocID="{D9B449A0-FF94-4713-9A9A-058D7F6B71B9}" presName="parentLeftMargin" presStyleLbl="node1" presStyleIdx="0" presStyleCnt="5"/>
      <dgm:spPr/>
    </dgm:pt>
    <dgm:pt modelId="{46B940FC-8FA1-4568-B447-0EEB4A38217C}" type="pres">
      <dgm:prSet presAssocID="{D9B449A0-FF94-4713-9A9A-058D7F6B71B9}" presName="parentText" presStyleLbl="node1" presStyleIdx="0" presStyleCnt="5" custScaleX="133333">
        <dgm:presLayoutVars>
          <dgm:chMax val="0"/>
          <dgm:bulletEnabled val="1"/>
        </dgm:presLayoutVars>
      </dgm:prSet>
      <dgm:spPr/>
    </dgm:pt>
    <dgm:pt modelId="{E375144E-1A36-4173-80BF-99CA453AF7E6}" type="pres">
      <dgm:prSet presAssocID="{D9B449A0-FF94-4713-9A9A-058D7F6B71B9}" presName="negativeSpace" presStyleCnt="0"/>
      <dgm:spPr/>
    </dgm:pt>
    <dgm:pt modelId="{FE437422-C560-4C42-8C7A-0DA04E55B9BB}" type="pres">
      <dgm:prSet presAssocID="{D9B449A0-FF94-4713-9A9A-058D7F6B71B9}" presName="childText" presStyleLbl="conFgAcc1" presStyleIdx="0" presStyleCnt="5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0B9E0790-3332-4252-B645-DA100988A8BD}" type="pres">
      <dgm:prSet presAssocID="{2764F4CA-6CE4-44EA-8523-B18B98402A7E}" presName="spaceBetweenRectangles" presStyleCnt="0"/>
      <dgm:spPr/>
    </dgm:pt>
    <dgm:pt modelId="{BFEA5445-50DE-4684-987E-9F1F651A7CB1}" type="pres">
      <dgm:prSet presAssocID="{E2855558-389B-4591-8564-2A29B4C32D65}" presName="parentLin" presStyleCnt="0"/>
      <dgm:spPr/>
    </dgm:pt>
    <dgm:pt modelId="{643F61F5-F617-478B-A953-7E4573D0220D}" type="pres">
      <dgm:prSet presAssocID="{E2855558-389B-4591-8564-2A29B4C32D65}" presName="parentLeftMargin" presStyleLbl="node1" presStyleIdx="0" presStyleCnt="5"/>
      <dgm:spPr/>
    </dgm:pt>
    <dgm:pt modelId="{9CD06469-F34B-4432-ADB5-7C825FE94111}" type="pres">
      <dgm:prSet presAssocID="{E2855558-389B-4591-8564-2A29B4C32D65}" presName="parentText" presStyleLbl="node1" presStyleIdx="1" presStyleCnt="5" custScaleX="130756">
        <dgm:presLayoutVars>
          <dgm:chMax val="0"/>
          <dgm:bulletEnabled val="1"/>
        </dgm:presLayoutVars>
      </dgm:prSet>
      <dgm:spPr/>
    </dgm:pt>
    <dgm:pt modelId="{F1C435CB-0864-441B-8524-6DD2EE189DE5}" type="pres">
      <dgm:prSet presAssocID="{E2855558-389B-4591-8564-2A29B4C32D65}" presName="negativeSpace" presStyleCnt="0"/>
      <dgm:spPr/>
    </dgm:pt>
    <dgm:pt modelId="{C6EBB0DE-782D-4729-AC1B-AFD6DD05183B}" type="pres">
      <dgm:prSet presAssocID="{E2855558-389B-4591-8564-2A29B4C32D65}" presName="childText" presStyleLbl="conFgAcc1" presStyleIdx="1" presStyleCnt="5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FFB6C9BD-743C-4271-96CE-B4DCBC77FDF8}" type="pres">
      <dgm:prSet presAssocID="{E3CCE1FE-8395-4CE0-ADA9-5054E68F59BF}" presName="spaceBetweenRectangles" presStyleCnt="0"/>
      <dgm:spPr/>
    </dgm:pt>
    <dgm:pt modelId="{6FECFA36-77DF-4D44-A0EE-86BBB75610EB}" type="pres">
      <dgm:prSet presAssocID="{AF1790DE-E36E-4506-8B4B-73498403BC3A}" presName="parentLin" presStyleCnt="0"/>
      <dgm:spPr/>
    </dgm:pt>
    <dgm:pt modelId="{A1E54DF6-9C4C-426D-98EB-FFBF48F1924C}" type="pres">
      <dgm:prSet presAssocID="{AF1790DE-E36E-4506-8B4B-73498403BC3A}" presName="parentLeftMargin" presStyleLbl="node1" presStyleIdx="1" presStyleCnt="5"/>
      <dgm:spPr/>
    </dgm:pt>
    <dgm:pt modelId="{EEBD306F-2B9A-4D2B-9193-3D815715E159}" type="pres">
      <dgm:prSet presAssocID="{AF1790DE-E36E-4506-8B4B-73498403BC3A}" presName="parentText" presStyleLbl="node1" presStyleIdx="2" presStyleCnt="5" custScaleX="127891">
        <dgm:presLayoutVars>
          <dgm:chMax val="0"/>
          <dgm:bulletEnabled val="1"/>
        </dgm:presLayoutVars>
      </dgm:prSet>
      <dgm:spPr/>
    </dgm:pt>
    <dgm:pt modelId="{D60276C3-8AA5-49E7-A53A-2AD0071F10C7}" type="pres">
      <dgm:prSet presAssocID="{AF1790DE-E36E-4506-8B4B-73498403BC3A}" presName="negativeSpace" presStyleCnt="0"/>
      <dgm:spPr/>
    </dgm:pt>
    <dgm:pt modelId="{651F067F-7FD3-49A0-930F-C390710D14CC}" type="pres">
      <dgm:prSet presAssocID="{AF1790DE-E36E-4506-8B4B-73498403BC3A}" presName="childText" presStyleLbl="conFgAcc1" presStyleIdx="2" presStyleCnt="5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0DBAD9B9-D831-41B3-A7AB-BA43EC772A23}" type="pres">
      <dgm:prSet presAssocID="{43FE062E-EA32-4A5A-A7FE-EEBE294F89F8}" presName="spaceBetweenRectangles" presStyleCnt="0"/>
      <dgm:spPr/>
    </dgm:pt>
    <dgm:pt modelId="{2AB0616B-AF92-412D-A571-AB60CF574F59}" type="pres">
      <dgm:prSet presAssocID="{B2DDBC83-469E-4CCD-83D6-E52E44E4EEC7}" presName="parentLin" presStyleCnt="0"/>
      <dgm:spPr/>
    </dgm:pt>
    <dgm:pt modelId="{C3CD37DE-4675-4FE8-8FF5-34B995130CB4}" type="pres">
      <dgm:prSet presAssocID="{B2DDBC83-469E-4CCD-83D6-E52E44E4EEC7}" presName="parentLeftMargin" presStyleLbl="node1" presStyleIdx="2" presStyleCnt="5"/>
      <dgm:spPr/>
    </dgm:pt>
    <dgm:pt modelId="{7AB67603-42DC-4BA6-95C8-7B75C50D88BA}" type="pres">
      <dgm:prSet presAssocID="{B2DDBC83-469E-4CCD-83D6-E52E44E4EEC7}" presName="parentText" presStyleLbl="node1" presStyleIdx="3" presStyleCnt="5" custScaleX="129932">
        <dgm:presLayoutVars>
          <dgm:chMax val="0"/>
          <dgm:bulletEnabled val="1"/>
        </dgm:presLayoutVars>
      </dgm:prSet>
      <dgm:spPr/>
    </dgm:pt>
    <dgm:pt modelId="{018833A5-07C0-4B30-8354-72124852CD57}" type="pres">
      <dgm:prSet presAssocID="{B2DDBC83-469E-4CCD-83D6-E52E44E4EEC7}" presName="negativeSpace" presStyleCnt="0"/>
      <dgm:spPr/>
    </dgm:pt>
    <dgm:pt modelId="{5421E22B-6B1F-4329-90AB-20541A1A9790}" type="pres">
      <dgm:prSet presAssocID="{B2DDBC83-469E-4CCD-83D6-E52E44E4EEC7}" presName="childText" presStyleLbl="conFgAcc1" presStyleIdx="3" presStyleCnt="5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9A2D8FF0-2CF2-4C36-B772-B0F3A2C43FB1}" type="pres">
      <dgm:prSet presAssocID="{D4D76BD5-6A81-4993-90F5-B3797A3D0D55}" presName="spaceBetweenRectangles" presStyleCnt="0"/>
      <dgm:spPr/>
    </dgm:pt>
    <dgm:pt modelId="{C4B09EAE-765E-4643-9E90-5AE34573EA35}" type="pres">
      <dgm:prSet presAssocID="{FBF10802-5236-45F9-8895-1E2775C937E7}" presName="parentLin" presStyleCnt="0"/>
      <dgm:spPr/>
    </dgm:pt>
    <dgm:pt modelId="{D4BE42C6-6FC1-4CEE-B08D-FEA6BF2CF238}" type="pres">
      <dgm:prSet presAssocID="{FBF10802-5236-45F9-8895-1E2775C937E7}" presName="parentLeftMargin" presStyleLbl="node1" presStyleIdx="3" presStyleCnt="5"/>
      <dgm:spPr/>
    </dgm:pt>
    <dgm:pt modelId="{F7FE37F0-5811-408C-96B7-4365572BADBE}" type="pres">
      <dgm:prSet presAssocID="{FBF10802-5236-45F9-8895-1E2775C937E7}" presName="parentText" presStyleLbl="node1" presStyleIdx="4" presStyleCnt="5" custScaleX="133333">
        <dgm:presLayoutVars>
          <dgm:chMax val="0"/>
          <dgm:bulletEnabled val="1"/>
        </dgm:presLayoutVars>
      </dgm:prSet>
      <dgm:spPr/>
    </dgm:pt>
    <dgm:pt modelId="{7F650F36-D0FC-4E25-A892-3F3F6DFD060A}" type="pres">
      <dgm:prSet presAssocID="{FBF10802-5236-45F9-8895-1E2775C937E7}" presName="negativeSpace" presStyleCnt="0"/>
      <dgm:spPr/>
    </dgm:pt>
    <dgm:pt modelId="{F9630F17-4597-46F5-AFE0-349A3AF0F0C3}" type="pres">
      <dgm:prSet presAssocID="{FBF10802-5236-45F9-8895-1E2775C937E7}" presName="childText" presStyleLbl="conFgAcc1" presStyleIdx="4" presStyleCnt="5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</dgm:ptLst>
  <dgm:cxnLst>
    <dgm:cxn modelId="{AFED1F19-484D-441D-A9E9-131B0DBAB2B5}" srcId="{91346CAC-A78E-4DA3-B22E-CEA49EBE4226}" destId="{AF1790DE-E36E-4506-8B4B-73498403BC3A}" srcOrd="2" destOrd="0" parTransId="{1D88505E-B705-45D0-982D-C74088FFDC5C}" sibTransId="{43FE062E-EA32-4A5A-A7FE-EEBE294F89F8}"/>
    <dgm:cxn modelId="{63BB1139-686F-446F-8471-495FBC9C9862}" type="presOf" srcId="{E2855558-389B-4591-8564-2A29B4C32D65}" destId="{9CD06469-F34B-4432-ADB5-7C825FE94111}" srcOrd="1" destOrd="0" presId="urn:microsoft.com/office/officeart/2005/8/layout/list1"/>
    <dgm:cxn modelId="{735EA442-7771-40A0-A27B-41C8C10177D5}" type="presOf" srcId="{AF1790DE-E36E-4506-8B4B-73498403BC3A}" destId="{A1E54DF6-9C4C-426D-98EB-FFBF48F1924C}" srcOrd="0" destOrd="0" presId="urn:microsoft.com/office/officeart/2005/8/layout/list1"/>
    <dgm:cxn modelId="{CB309455-C09A-4223-9D0B-413E311225DD}" srcId="{91346CAC-A78E-4DA3-B22E-CEA49EBE4226}" destId="{FBF10802-5236-45F9-8895-1E2775C937E7}" srcOrd="4" destOrd="0" parTransId="{1DEC7274-0AB5-40B3-8FE3-E1532B4F2560}" sibTransId="{31277716-B446-437E-A4FF-E9CCE465B258}"/>
    <dgm:cxn modelId="{8CF90058-4AB4-4527-B8D0-E9B724E4A02F}" type="presOf" srcId="{91346CAC-A78E-4DA3-B22E-CEA49EBE4226}" destId="{377BF09A-222E-4937-A795-7A4258D0F5D6}" srcOrd="0" destOrd="0" presId="urn:microsoft.com/office/officeart/2005/8/layout/list1"/>
    <dgm:cxn modelId="{C5B9D258-6A8A-4DE7-B5B3-DFAFC4E6E26A}" type="presOf" srcId="{AF1790DE-E36E-4506-8B4B-73498403BC3A}" destId="{EEBD306F-2B9A-4D2B-9193-3D815715E159}" srcOrd="1" destOrd="0" presId="urn:microsoft.com/office/officeart/2005/8/layout/list1"/>
    <dgm:cxn modelId="{A7FFA459-88E6-4BF9-990E-9E839F2CA561}" srcId="{91346CAC-A78E-4DA3-B22E-CEA49EBE4226}" destId="{D9B449A0-FF94-4713-9A9A-058D7F6B71B9}" srcOrd="0" destOrd="0" parTransId="{72FECDBD-928B-4253-9CFE-B1ABEE0A78E1}" sibTransId="{2764F4CA-6CE4-44EA-8523-B18B98402A7E}"/>
    <dgm:cxn modelId="{302F559C-9474-4D44-98C6-F3E7011176C4}" type="presOf" srcId="{E2855558-389B-4591-8564-2A29B4C32D65}" destId="{643F61F5-F617-478B-A953-7E4573D0220D}" srcOrd="0" destOrd="0" presId="urn:microsoft.com/office/officeart/2005/8/layout/list1"/>
    <dgm:cxn modelId="{FAF2109F-150F-4731-B445-8AFB015B5C88}" type="presOf" srcId="{B2DDBC83-469E-4CCD-83D6-E52E44E4EEC7}" destId="{7AB67603-42DC-4BA6-95C8-7B75C50D88BA}" srcOrd="1" destOrd="0" presId="urn:microsoft.com/office/officeart/2005/8/layout/list1"/>
    <dgm:cxn modelId="{F6FE6DA7-1254-4714-A74F-5871137B93DF}" type="presOf" srcId="{FBF10802-5236-45F9-8895-1E2775C937E7}" destId="{D4BE42C6-6FC1-4CEE-B08D-FEA6BF2CF238}" srcOrd="0" destOrd="0" presId="urn:microsoft.com/office/officeart/2005/8/layout/list1"/>
    <dgm:cxn modelId="{36E830A9-0A77-4C87-B2E5-C28B3D57CE9E}" type="presOf" srcId="{D9B449A0-FF94-4713-9A9A-058D7F6B71B9}" destId="{46B940FC-8FA1-4568-B447-0EEB4A38217C}" srcOrd="1" destOrd="0" presId="urn:microsoft.com/office/officeart/2005/8/layout/list1"/>
    <dgm:cxn modelId="{71456CB3-BFF5-476A-9973-0AD3D47E63C5}" type="presOf" srcId="{D9B449A0-FF94-4713-9A9A-058D7F6B71B9}" destId="{F795D8E3-ADA7-4953-8642-733E088841CD}" srcOrd="0" destOrd="0" presId="urn:microsoft.com/office/officeart/2005/8/layout/list1"/>
    <dgm:cxn modelId="{490DF0B7-0EFA-4644-BE55-62E355AD7C1A}" srcId="{91346CAC-A78E-4DA3-B22E-CEA49EBE4226}" destId="{B2DDBC83-469E-4CCD-83D6-E52E44E4EEC7}" srcOrd="3" destOrd="0" parTransId="{17034E40-C41F-469D-B658-274F6A1ED899}" sibTransId="{D4D76BD5-6A81-4993-90F5-B3797A3D0D55}"/>
    <dgm:cxn modelId="{48FB9AF0-E794-4529-A85F-670858982857}" srcId="{91346CAC-A78E-4DA3-B22E-CEA49EBE4226}" destId="{E2855558-389B-4591-8564-2A29B4C32D65}" srcOrd="1" destOrd="0" parTransId="{9FD20762-DA87-4087-803C-2ABA29AE61C3}" sibTransId="{E3CCE1FE-8395-4CE0-ADA9-5054E68F59BF}"/>
    <dgm:cxn modelId="{318A5AF4-40E6-448B-8D49-7F0DA5DDA048}" type="presOf" srcId="{FBF10802-5236-45F9-8895-1E2775C937E7}" destId="{F7FE37F0-5811-408C-96B7-4365572BADBE}" srcOrd="1" destOrd="0" presId="urn:microsoft.com/office/officeart/2005/8/layout/list1"/>
    <dgm:cxn modelId="{595D1AF9-A676-4E8C-8927-659BB6C0012C}" type="presOf" srcId="{B2DDBC83-469E-4CCD-83D6-E52E44E4EEC7}" destId="{C3CD37DE-4675-4FE8-8FF5-34B995130CB4}" srcOrd="0" destOrd="0" presId="urn:microsoft.com/office/officeart/2005/8/layout/list1"/>
    <dgm:cxn modelId="{FD26B732-5645-46BA-9428-A8C069ECEE1B}" type="presParOf" srcId="{377BF09A-222E-4937-A795-7A4258D0F5D6}" destId="{ED0E1027-549B-49E6-9D59-3B13C1AC4FD2}" srcOrd="0" destOrd="0" presId="urn:microsoft.com/office/officeart/2005/8/layout/list1"/>
    <dgm:cxn modelId="{2324C493-90E0-486F-81AD-BBDCB10F8CD5}" type="presParOf" srcId="{ED0E1027-549B-49E6-9D59-3B13C1AC4FD2}" destId="{F795D8E3-ADA7-4953-8642-733E088841CD}" srcOrd="0" destOrd="0" presId="urn:microsoft.com/office/officeart/2005/8/layout/list1"/>
    <dgm:cxn modelId="{4FBCB238-05F5-40BC-9C42-BE20180D2914}" type="presParOf" srcId="{ED0E1027-549B-49E6-9D59-3B13C1AC4FD2}" destId="{46B940FC-8FA1-4568-B447-0EEB4A38217C}" srcOrd="1" destOrd="0" presId="urn:microsoft.com/office/officeart/2005/8/layout/list1"/>
    <dgm:cxn modelId="{514EA8AF-EBED-49E0-A934-D2E904BB9340}" type="presParOf" srcId="{377BF09A-222E-4937-A795-7A4258D0F5D6}" destId="{E375144E-1A36-4173-80BF-99CA453AF7E6}" srcOrd="1" destOrd="0" presId="urn:microsoft.com/office/officeart/2005/8/layout/list1"/>
    <dgm:cxn modelId="{981F926A-5D2B-42CB-813C-CF3D34CCBCF9}" type="presParOf" srcId="{377BF09A-222E-4937-A795-7A4258D0F5D6}" destId="{FE437422-C560-4C42-8C7A-0DA04E55B9BB}" srcOrd="2" destOrd="0" presId="urn:microsoft.com/office/officeart/2005/8/layout/list1"/>
    <dgm:cxn modelId="{980DB1FB-4926-4C67-AE90-754877976CF3}" type="presParOf" srcId="{377BF09A-222E-4937-A795-7A4258D0F5D6}" destId="{0B9E0790-3332-4252-B645-DA100988A8BD}" srcOrd="3" destOrd="0" presId="urn:microsoft.com/office/officeart/2005/8/layout/list1"/>
    <dgm:cxn modelId="{73E54FDF-A7C6-405B-A69F-8DDB101878EE}" type="presParOf" srcId="{377BF09A-222E-4937-A795-7A4258D0F5D6}" destId="{BFEA5445-50DE-4684-987E-9F1F651A7CB1}" srcOrd="4" destOrd="0" presId="urn:microsoft.com/office/officeart/2005/8/layout/list1"/>
    <dgm:cxn modelId="{082E1357-D93D-4680-BB38-29003D0EA0D3}" type="presParOf" srcId="{BFEA5445-50DE-4684-987E-9F1F651A7CB1}" destId="{643F61F5-F617-478B-A953-7E4573D0220D}" srcOrd="0" destOrd="0" presId="urn:microsoft.com/office/officeart/2005/8/layout/list1"/>
    <dgm:cxn modelId="{AE0BF7AD-C2C1-4CE3-AC41-913907E8F4BD}" type="presParOf" srcId="{BFEA5445-50DE-4684-987E-9F1F651A7CB1}" destId="{9CD06469-F34B-4432-ADB5-7C825FE94111}" srcOrd="1" destOrd="0" presId="urn:microsoft.com/office/officeart/2005/8/layout/list1"/>
    <dgm:cxn modelId="{203EB8C8-8ED4-4FF5-91A0-BD4EC9CBF729}" type="presParOf" srcId="{377BF09A-222E-4937-A795-7A4258D0F5D6}" destId="{F1C435CB-0864-441B-8524-6DD2EE189DE5}" srcOrd="5" destOrd="0" presId="urn:microsoft.com/office/officeart/2005/8/layout/list1"/>
    <dgm:cxn modelId="{BEEA5A36-AF49-4E2C-8065-39486C411B3D}" type="presParOf" srcId="{377BF09A-222E-4937-A795-7A4258D0F5D6}" destId="{C6EBB0DE-782D-4729-AC1B-AFD6DD05183B}" srcOrd="6" destOrd="0" presId="urn:microsoft.com/office/officeart/2005/8/layout/list1"/>
    <dgm:cxn modelId="{012A44AE-3788-417F-A087-A637999420BC}" type="presParOf" srcId="{377BF09A-222E-4937-A795-7A4258D0F5D6}" destId="{FFB6C9BD-743C-4271-96CE-B4DCBC77FDF8}" srcOrd="7" destOrd="0" presId="urn:microsoft.com/office/officeart/2005/8/layout/list1"/>
    <dgm:cxn modelId="{F0B3A832-354D-4121-9073-16C3E500C691}" type="presParOf" srcId="{377BF09A-222E-4937-A795-7A4258D0F5D6}" destId="{6FECFA36-77DF-4D44-A0EE-86BBB75610EB}" srcOrd="8" destOrd="0" presId="urn:microsoft.com/office/officeart/2005/8/layout/list1"/>
    <dgm:cxn modelId="{A38C8B09-3CBF-4245-9229-DB862FC06B94}" type="presParOf" srcId="{6FECFA36-77DF-4D44-A0EE-86BBB75610EB}" destId="{A1E54DF6-9C4C-426D-98EB-FFBF48F1924C}" srcOrd="0" destOrd="0" presId="urn:microsoft.com/office/officeart/2005/8/layout/list1"/>
    <dgm:cxn modelId="{8A75C118-D787-4093-B364-9CE1B1660EC8}" type="presParOf" srcId="{6FECFA36-77DF-4D44-A0EE-86BBB75610EB}" destId="{EEBD306F-2B9A-4D2B-9193-3D815715E159}" srcOrd="1" destOrd="0" presId="urn:microsoft.com/office/officeart/2005/8/layout/list1"/>
    <dgm:cxn modelId="{8ABA956E-7E57-4D99-88C2-26D9A6AAD93A}" type="presParOf" srcId="{377BF09A-222E-4937-A795-7A4258D0F5D6}" destId="{D60276C3-8AA5-49E7-A53A-2AD0071F10C7}" srcOrd="9" destOrd="0" presId="urn:microsoft.com/office/officeart/2005/8/layout/list1"/>
    <dgm:cxn modelId="{153CF44C-1410-4D47-8241-D9909BB2DF95}" type="presParOf" srcId="{377BF09A-222E-4937-A795-7A4258D0F5D6}" destId="{651F067F-7FD3-49A0-930F-C390710D14CC}" srcOrd="10" destOrd="0" presId="urn:microsoft.com/office/officeart/2005/8/layout/list1"/>
    <dgm:cxn modelId="{B90AFA61-C70C-49A8-8A7C-4BD548B9C8DF}" type="presParOf" srcId="{377BF09A-222E-4937-A795-7A4258D0F5D6}" destId="{0DBAD9B9-D831-41B3-A7AB-BA43EC772A23}" srcOrd="11" destOrd="0" presId="urn:microsoft.com/office/officeart/2005/8/layout/list1"/>
    <dgm:cxn modelId="{96F886A3-68C0-4F27-ADB5-792820AC6ABF}" type="presParOf" srcId="{377BF09A-222E-4937-A795-7A4258D0F5D6}" destId="{2AB0616B-AF92-412D-A571-AB60CF574F59}" srcOrd="12" destOrd="0" presId="urn:microsoft.com/office/officeart/2005/8/layout/list1"/>
    <dgm:cxn modelId="{86BF16D9-D66E-4DAB-AEC8-C6874198C4D5}" type="presParOf" srcId="{2AB0616B-AF92-412D-A571-AB60CF574F59}" destId="{C3CD37DE-4675-4FE8-8FF5-34B995130CB4}" srcOrd="0" destOrd="0" presId="urn:microsoft.com/office/officeart/2005/8/layout/list1"/>
    <dgm:cxn modelId="{C68ECA2F-F784-429A-BC65-3B45392A8EC7}" type="presParOf" srcId="{2AB0616B-AF92-412D-A571-AB60CF574F59}" destId="{7AB67603-42DC-4BA6-95C8-7B75C50D88BA}" srcOrd="1" destOrd="0" presId="urn:microsoft.com/office/officeart/2005/8/layout/list1"/>
    <dgm:cxn modelId="{1C091D0A-401E-4655-AD7B-023667642507}" type="presParOf" srcId="{377BF09A-222E-4937-A795-7A4258D0F5D6}" destId="{018833A5-07C0-4B30-8354-72124852CD57}" srcOrd="13" destOrd="0" presId="urn:microsoft.com/office/officeart/2005/8/layout/list1"/>
    <dgm:cxn modelId="{A3398CF7-D2D5-46CC-A6E1-E02E866EC691}" type="presParOf" srcId="{377BF09A-222E-4937-A795-7A4258D0F5D6}" destId="{5421E22B-6B1F-4329-90AB-20541A1A9790}" srcOrd="14" destOrd="0" presId="urn:microsoft.com/office/officeart/2005/8/layout/list1"/>
    <dgm:cxn modelId="{4403D706-E1D9-4BD3-B3E1-3B6F449693DF}" type="presParOf" srcId="{377BF09A-222E-4937-A795-7A4258D0F5D6}" destId="{9A2D8FF0-2CF2-4C36-B772-B0F3A2C43FB1}" srcOrd="15" destOrd="0" presId="urn:microsoft.com/office/officeart/2005/8/layout/list1"/>
    <dgm:cxn modelId="{0AC8A48A-523B-447B-A32D-6C4CAD258BDB}" type="presParOf" srcId="{377BF09A-222E-4937-A795-7A4258D0F5D6}" destId="{C4B09EAE-765E-4643-9E90-5AE34573EA35}" srcOrd="16" destOrd="0" presId="urn:microsoft.com/office/officeart/2005/8/layout/list1"/>
    <dgm:cxn modelId="{3148188F-5086-4C3A-BBEE-2268FB39383C}" type="presParOf" srcId="{C4B09EAE-765E-4643-9E90-5AE34573EA35}" destId="{D4BE42C6-6FC1-4CEE-B08D-FEA6BF2CF238}" srcOrd="0" destOrd="0" presId="urn:microsoft.com/office/officeart/2005/8/layout/list1"/>
    <dgm:cxn modelId="{80640666-491A-479B-BE71-4E508F385337}" type="presParOf" srcId="{C4B09EAE-765E-4643-9E90-5AE34573EA35}" destId="{F7FE37F0-5811-408C-96B7-4365572BADBE}" srcOrd="1" destOrd="0" presId="urn:microsoft.com/office/officeart/2005/8/layout/list1"/>
    <dgm:cxn modelId="{256D422A-0C1A-467D-9617-FFBA3B30A447}" type="presParOf" srcId="{377BF09A-222E-4937-A795-7A4258D0F5D6}" destId="{7F650F36-D0FC-4E25-A892-3F3F6DFD060A}" srcOrd="17" destOrd="0" presId="urn:microsoft.com/office/officeart/2005/8/layout/list1"/>
    <dgm:cxn modelId="{1B8677A8-CA3D-4E81-AD90-760BA622524A}" type="presParOf" srcId="{377BF09A-222E-4937-A795-7A4258D0F5D6}" destId="{F9630F17-4597-46F5-AFE0-349A3AF0F0C3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04B30CD-3BA8-4D2C-8929-DF5230D332B6}" type="doc">
      <dgm:prSet loTypeId="urn:microsoft.com/office/officeart/2005/8/layout/list1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B42E06C-A1B3-48D7-9A25-3AED9FB785D1}">
      <dgm:prSet phldrT="[Text]"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Recovery of individual transactions</a:t>
          </a:r>
        </a:p>
      </dgm:t>
    </dgm:pt>
    <dgm:pt modelId="{63E4A61B-1DB3-4F89-99FA-5DD5C550215D}" type="parTrans" cxnId="{8A73E8F9-6F51-4BF3-8FAA-B0FBE5E9283F}">
      <dgm:prSet/>
      <dgm:spPr/>
      <dgm:t>
        <a:bodyPr/>
        <a:lstStyle/>
        <a:p>
          <a:endParaRPr lang="en-US"/>
        </a:p>
      </dgm:t>
    </dgm:pt>
    <dgm:pt modelId="{0F629D23-A6FB-4154-8BC6-E83CC058D4DA}" type="sibTrans" cxnId="{8A73E8F9-6F51-4BF3-8FAA-B0FBE5E9283F}">
      <dgm:prSet/>
      <dgm:spPr/>
      <dgm:t>
        <a:bodyPr/>
        <a:lstStyle/>
        <a:p>
          <a:endParaRPr lang="en-US"/>
        </a:p>
      </dgm:t>
    </dgm:pt>
    <dgm:pt modelId="{954AB44B-3D61-4133-AC00-466AFF18E51C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An incomplete transaction is rolled back in case of an application issuing a ROLLBACK statement or the Database Engine detecting an error. </a:t>
          </a:r>
        </a:p>
      </dgm:t>
    </dgm:pt>
    <dgm:pt modelId="{3CDEB135-D887-4E98-BF43-E53C6133BA39}" type="parTrans" cxnId="{066DC87B-75AD-4696-A51B-0637434442DD}">
      <dgm:prSet/>
      <dgm:spPr/>
      <dgm:t>
        <a:bodyPr/>
        <a:lstStyle/>
        <a:p>
          <a:endParaRPr lang="en-US"/>
        </a:p>
      </dgm:t>
    </dgm:pt>
    <dgm:pt modelId="{995E82AD-E584-43E9-A89F-B98C56B2B714}" type="sibTrans" cxnId="{066DC87B-75AD-4696-A51B-0637434442DD}">
      <dgm:prSet/>
      <dgm:spPr/>
      <dgm:t>
        <a:bodyPr/>
        <a:lstStyle/>
        <a:p>
          <a:endParaRPr lang="en-US"/>
        </a:p>
      </dgm:t>
    </dgm:pt>
    <dgm:pt modelId="{5CE953C4-B742-49BE-B172-BEBBDBDEAC5D}">
      <dgm:prSet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Recovery of all incomplete transactions when SQL Server is started</a:t>
          </a:r>
        </a:p>
      </dgm:t>
    </dgm:pt>
    <dgm:pt modelId="{7A7FD7D8-CA71-4316-9C87-FDC71A476BCB}" type="parTrans" cxnId="{21803435-0B95-45B5-A45C-DB74A8DD0614}">
      <dgm:prSet/>
      <dgm:spPr/>
      <dgm:t>
        <a:bodyPr/>
        <a:lstStyle/>
        <a:p>
          <a:endParaRPr lang="en-US"/>
        </a:p>
      </dgm:t>
    </dgm:pt>
    <dgm:pt modelId="{2D83B93B-39C7-4CB2-A707-D827F1A77253}" type="sibTrans" cxnId="{21803435-0B95-45B5-A45C-DB74A8DD0614}">
      <dgm:prSet/>
      <dgm:spPr/>
      <dgm:t>
        <a:bodyPr/>
        <a:lstStyle/>
        <a:p>
          <a:endParaRPr lang="en-US"/>
        </a:p>
      </dgm:t>
    </dgm:pt>
    <dgm:pt modelId="{DA263D69-5E45-4ED1-A7E5-794DF50C7EC9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If a server that is running SQL Server fails, the databases may be left in an inconsistent state. </a:t>
          </a:r>
        </a:p>
      </dgm:t>
    </dgm:pt>
    <dgm:pt modelId="{998175CC-018A-47E6-A3F9-DCC9054369C3}" type="parTrans" cxnId="{5B01D472-560B-41EE-BDE5-92EE53901CED}">
      <dgm:prSet/>
      <dgm:spPr/>
      <dgm:t>
        <a:bodyPr/>
        <a:lstStyle/>
        <a:p>
          <a:endParaRPr lang="en-US"/>
        </a:p>
      </dgm:t>
    </dgm:pt>
    <dgm:pt modelId="{55C6B15F-1869-493D-8444-A56170943F0D}" type="sibTrans" cxnId="{5B01D472-560B-41EE-BDE5-92EE53901CED}">
      <dgm:prSet/>
      <dgm:spPr/>
      <dgm:t>
        <a:bodyPr/>
        <a:lstStyle/>
        <a:p>
          <a:endParaRPr lang="en-US"/>
        </a:p>
      </dgm:t>
    </dgm:pt>
    <dgm:pt modelId="{6EBE2F9E-8193-4692-960D-B1F4B4A7EF50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The log records are used to roll back the modifications.</a:t>
          </a:r>
        </a:p>
      </dgm:t>
    </dgm:pt>
    <dgm:pt modelId="{BBB81041-2B6E-437F-8438-AE4538BFBAD8}" type="parTrans" cxnId="{51F6418B-1573-4FE0-A1B8-E818AA97805C}">
      <dgm:prSet/>
      <dgm:spPr/>
      <dgm:t>
        <a:bodyPr/>
        <a:lstStyle/>
        <a:p>
          <a:endParaRPr lang="en-US"/>
        </a:p>
      </dgm:t>
    </dgm:pt>
    <dgm:pt modelId="{CC3FE5B2-5F74-4B68-8C72-97B63FF5E942}" type="sibTrans" cxnId="{51F6418B-1573-4FE0-A1B8-E818AA97805C}">
      <dgm:prSet/>
      <dgm:spPr/>
      <dgm:t>
        <a:bodyPr/>
        <a:lstStyle/>
        <a:p>
          <a:endParaRPr lang="en-US"/>
        </a:p>
      </dgm:t>
    </dgm:pt>
    <dgm:pt modelId="{5DE8AFF8-02D5-4E57-BB5C-90827F7F1855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When an instance of SQL Server is started, it runs a recovery of each database.</a:t>
          </a:r>
        </a:p>
      </dgm:t>
    </dgm:pt>
    <dgm:pt modelId="{E00BFF83-748F-47DC-AB0E-01B8BA78A923}" type="parTrans" cxnId="{F0907342-A286-4213-B935-90EDB58BFA27}">
      <dgm:prSet/>
      <dgm:spPr/>
      <dgm:t>
        <a:bodyPr/>
        <a:lstStyle/>
        <a:p>
          <a:endParaRPr lang="en-US"/>
        </a:p>
      </dgm:t>
    </dgm:pt>
    <dgm:pt modelId="{BD2EEEB2-27FF-4B23-A1CE-987248F0A1EA}" type="sibTrans" cxnId="{F0907342-A286-4213-B935-90EDB58BFA27}">
      <dgm:prSet/>
      <dgm:spPr/>
      <dgm:t>
        <a:bodyPr/>
        <a:lstStyle/>
        <a:p>
          <a:endParaRPr lang="en-US"/>
        </a:p>
      </dgm:t>
    </dgm:pt>
    <dgm:pt modelId="{0A807732-00C6-4E5E-911B-A6F76F441E4E}" type="pres">
      <dgm:prSet presAssocID="{304B30CD-3BA8-4D2C-8929-DF5230D332B6}" presName="linear" presStyleCnt="0">
        <dgm:presLayoutVars>
          <dgm:dir/>
          <dgm:animLvl val="lvl"/>
          <dgm:resizeHandles val="exact"/>
        </dgm:presLayoutVars>
      </dgm:prSet>
      <dgm:spPr/>
    </dgm:pt>
    <dgm:pt modelId="{2F2ADDF7-5497-4730-91DE-E6E853F1FEEF}" type="pres">
      <dgm:prSet presAssocID="{0B42E06C-A1B3-48D7-9A25-3AED9FB785D1}" presName="parentLin" presStyleCnt="0"/>
      <dgm:spPr/>
    </dgm:pt>
    <dgm:pt modelId="{F0AFF909-226B-4EF5-8D95-F4C97BC1E02A}" type="pres">
      <dgm:prSet presAssocID="{0B42E06C-A1B3-48D7-9A25-3AED9FB785D1}" presName="parentLeftMargin" presStyleLbl="node1" presStyleIdx="0" presStyleCnt="2"/>
      <dgm:spPr/>
    </dgm:pt>
    <dgm:pt modelId="{D8815EEF-E9C4-475D-A970-0FBE57B256A3}" type="pres">
      <dgm:prSet presAssocID="{0B42E06C-A1B3-48D7-9A25-3AED9FB785D1}" presName="parentText" presStyleLbl="node1" presStyleIdx="0" presStyleCnt="2" custLinFactNeighborX="-42308">
        <dgm:presLayoutVars>
          <dgm:chMax val="0"/>
          <dgm:bulletEnabled val="1"/>
        </dgm:presLayoutVars>
      </dgm:prSet>
      <dgm:spPr/>
    </dgm:pt>
    <dgm:pt modelId="{76FC94D9-3208-439C-A63E-D27D71A45C0D}" type="pres">
      <dgm:prSet presAssocID="{0B42E06C-A1B3-48D7-9A25-3AED9FB785D1}" presName="negativeSpace" presStyleCnt="0"/>
      <dgm:spPr/>
    </dgm:pt>
    <dgm:pt modelId="{5F8B0E50-DECC-4A7E-A46E-113C91AAFE14}" type="pres">
      <dgm:prSet presAssocID="{0B42E06C-A1B3-48D7-9A25-3AED9FB785D1}" presName="childText" presStyleLbl="conFgAcc1" presStyleIdx="0" presStyleCnt="2">
        <dgm:presLayoutVars>
          <dgm:bulletEnabled val="1"/>
        </dgm:presLayoutVars>
      </dgm:prSet>
      <dgm:spPr/>
    </dgm:pt>
    <dgm:pt modelId="{08587B01-25D5-451E-BC18-60B04AFD5367}" type="pres">
      <dgm:prSet presAssocID="{0F629D23-A6FB-4154-8BC6-E83CC058D4DA}" presName="spaceBetweenRectangles" presStyleCnt="0"/>
      <dgm:spPr/>
    </dgm:pt>
    <dgm:pt modelId="{EA4691F1-B8B1-4068-ACB5-8628E9FCB22D}" type="pres">
      <dgm:prSet presAssocID="{5CE953C4-B742-49BE-B172-BEBBDBDEAC5D}" presName="parentLin" presStyleCnt="0"/>
      <dgm:spPr/>
    </dgm:pt>
    <dgm:pt modelId="{8D80136E-169F-4457-AA1D-E6C44ED4C698}" type="pres">
      <dgm:prSet presAssocID="{5CE953C4-B742-49BE-B172-BEBBDBDEAC5D}" presName="parentLeftMargin" presStyleLbl="node1" presStyleIdx="0" presStyleCnt="2"/>
      <dgm:spPr/>
    </dgm:pt>
    <dgm:pt modelId="{BA250BC0-946A-4541-9E02-422EC747B991}" type="pres">
      <dgm:prSet presAssocID="{5CE953C4-B742-49BE-B172-BEBBDBDEAC5D}" presName="parentText" presStyleLbl="node1" presStyleIdx="1" presStyleCnt="2" custScaleX="135525" custLinFactNeighborX="-42308">
        <dgm:presLayoutVars>
          <dgm:chMax val="0"/>
          <dgm:bulletEnabled val="1"/>
        </dgm:presLayoutVars>
      </dgm:prSet>
      <dgm:spPr/>
    </dgm:pt>
    <dgm:pt modelId="{4822CB12-F0BA-4972-8459-0FE12C5295EB}" type="pres">
      <dgm:prSet presAssocID="{5CE953C4-B742-49BE-B172-BEBBDBDEAC5D}" presName="negativeSpace" presStyleCnt="0"/>
      <dgm:spPr/>
    </dgm:pt>
    <dgm:pt modelId="{6EA2FBD7-95FB-4B86-8EA2-4191FDEE141B}" type="pres">
      <dgm:prSet presAssocID="{5CE953C4-B742-49BE-B172-BEBBDBDEAC5D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06407117-8624-434B-BCF7-9126FF3E542F}" type="presOf" srcId="{6EBE2F9E-8193-4692-960D-B1F4B4A7EF50}" destId="{5F8B0E50-DECC-4A7E-A46E-113C91AAFE14}" srcOrd="0" destOrd="1" presId="urn:microsoft.com/office/officeart/2005/8/layout/list1"/>
    <dgm:cxn modelId="{21803435-0B95-45B5-A45C-DB74A8DD0614}" srcId="{304B30CD-3BA8-4D2C-8929-DF5230D332B6}" destId="{5CE953C4-B742-49BE-B172-BEBBDBDEAC5D}" srcOrd="1" destOrd="0" parTransId="{7A7FD7D8-CA71-4316-9C87-FDC71A476BCB}" sibTransId="{2D83B93B-39C7-4CB2-A707-D827F1A77253}"/>
    <dgm:cxn modelId="{BC5BC63F-C3F3-45E9-A194-26E9999FA47A}" type="presOf" srcId="{5CE953C4-B742-49BE-B172-BEBBDBDEAC5D}" destId="{BA250BC0-946A-4541-9E02-422EC747B991}" srcOrd="1" destOrd="0" presId="urn:microsoft.com/office/officeart/2005/8/layout/list1"/>
    <dgm:cxn modelId="{F0907342-A286-4213-B935-90EDB58BFA27}" srcId="{5CE953C4-B742-49BE-B172-BEBBDBDEAC5D}" destId="{5DE8AFF8-02D5-4E57-BB5C-90827F7F1855}" srcOrd="1" destOrd="0" parTransId="{E00BFF83-748F-47DC-AB0E-01B8BA78A923}" sibTransId="{BD2EEEB2-27FF-4B23-A1CE-987248F0A1EA}"/>
    <dgm:cxn modelId="{5B01D472-560B-41EE-BDE5-92EE53901CED}" srcId="{5CE953C4-B742-49BE-B172-BEBBDBDEAC5D}" destId="{DA263D69-5E45-4ED1-A7E5-794DF50C7EC9}" srcOrd="0" destOrd="0" parTransId="{998175CC-018A-47E6-A3F9-DCC9054369C3}" sibTransId="{55C6B15F-1869-493D-8444-A56170943F0D}"/>
    <dgm:cxn modelId="{06AD3076-0080-4B48-B3CC-16872A39AC80}" type="presOf" srcId="{954AB44B-3D61-4133-AC00-466AFF18E51C}" destId="{5F8B0E50-DECC-4A7E-A46E-113C91AAFE14}" srcOrd="0" destOrd="0" presId="urn:microsoft.com/office/officeart/2005/8/layout/list1"/>
    <dgm:cxn modelId="{066DC87B-75AD-4696-A51B-0637434442DD}" srcId="{0B42E06C-A1B3-48D7-9A25-3AED9FB785D1}" destId="{954AB44B-3D61-4133-AC00-466AFF18E51C}" srcOrd="0" destOrd="0" parTransId="{3CDEB135-D887-4E98-BF43-E53C6133BA39}" sibTransId="{995E82AD-E584-43E9-A89F-B98C56B2B714}"/>
    <dgm:cxn modelId="{1FFCC280-FD5D-436C-BD55-F222B806544E}" type="presOf" srcId="{5DE8AFF8-02D5-4E57-BB5C-90827F7F1855}" destId="{6EA2FBD7-95FB-4B86-8EA2-4191FDEE141B}" srcOrd="0" destOrd="1" presId="urn:microsoft.com/office/officeart/2005/8/layout/list1"/>
    <dgm:cxn modelId="{51F6418B-1573-4FE0-A1B8-E818AA97805C}" srcId="{0B42E06C-A1B3-48D7-9A25-3AED9FB785D1}" destId="{6EBE2F9E-8193-4692-960D-B1F4B4A7EF50}" srcOrd="1" destOrd="0" parTransId="{BBB81041-2B6E-437F-8438-AE4538BFBAD8}" sibTransId="{CC3FE5B2-5F74-4B68-8C72-97B63FF5E942}"/>
    <dgm:cxn modelId="{28A2099A-7C8B-438C-8A0D-4140629C34E8}" type="presOf" srcId="{304B30CD-3BA8-4D2C-8929-DF5230D332B6}" destId="{0A807732-00C6-4E5E-911B-A6F76F441E4E}" srcOrd="0" destOrd="0" presId="urn:microsoft.com/office/officeart/2005/8/layout/list1"/>
    <dgm:cxn modelId="{6D129AB1-C506-4170-896B-40B84B63EFEC}" type="presOf" srcId="{0B42E06C-A1B3-48D7-9A25-3AED9FB785D1}" destId="{F0AFF909-226B-4EF5-8D95-F4C97BC1E02A}" srcOrd="0" destOrd="0" presId="urn:microsoft.com/office/officeart/2005/8/layout/list1"/>
    <dgm:cxn modelId="{DE58B1B9-48E6-4DB2-8550-2B5426D1DE33}" type="presOf" srcId="{0B42E06C-A1B3-48D7-9A25-3AED9FB785D1}" destId="{D8815EEF-E9C4-475D-A970-0FBE57B256A3}" srcOrd="1" destOrd="0" presId="urn:microsoft.com/office/officeart/2005/8/layout/list1"/>
    <dgm:cxn modelId="{1723C0EF-7E55-4E61-82CD-37FCA682A8B4}" type="presOf" srcId="{5CE953C4-B742-49BE-B172-BEBBDBDEAC5D}" destId="{8D80136E-169F-4457-AA1D-E6C44ED4C698}" srcOrd="0" destOrd="0" presId="urn:microsoft.com/office/officeart/2005/8/layout/list1"/>
    <dgm:cxn modelId="{9BCDC4EF-61DE-4AEE-9716-B507018D594C}" type="presOf" srcId="{DA263D69-5E45-4ED1-A7E5-794DF50C7EC9}" destId="{6EA2FBD7-95FB-4B86-8EA2-4191FDEE141B}" srcOrd="0" destOrd="0" presId="urn:microsoft.com/office/officeart/2005/8/layout/list1"/>
    <dgm:cxn modelId="{8A73E8F9-6F51-4BF3-8FAA-B0FBE5E9283F}" srcId="{304B30CD-3BA8-4D2C-8929-DF5230D332B6}" destId="{0B42E06C-A1B3-48D7-9A25-3AED9FB785D1}" srcOrd="0" destOrd="0" parTransId="{63E4A61B-1DB3-4F89-99FA-5DD5C550215D}" sibTransId="{0F629D23-A6FB-4154-8BC6-E83CC058D4DA}"/>
    <dgm:cxn modelId="{DF0B734A-C217-4F60-AA82-6025F9562C25}" type="presParOf" srcId="{0A807732-00C6-4E5E-911B-A6F76F441E4E}" destId="{2F2ADDF7-5497-4730-91DE-E6E853F1FEEF}" srcOrd="0" destOrd="0" presId="urn:microsoft.com/office/officeart/2005/8/layout/list1"/>
    <dgm:cxn modelId="{1D226AEE-6599-47D0-873D-0BB66A896A42}" type="presParOf" srcId="{2F2ADDF7-5497-4730-91DE-E6E853F1FEEF}" destId="{F0AFF909-226B-4EF5-8D95-F4C97BC1E02A}" srcOrd="0" destOrd="0" presId="urn:microsoft.com/office/officeart/2005/8/layout/list1"/>
    <dgm:cxn modelId="{32D28594-1B3F-4051-AB79-E15A7F447C48}" type="presParOf" srcId="{2F2ADDF7-5497-4730-91DE-E6E853F1FEEF}" destId="{D8815EEF-E9C4-475D-A970-0FBE57B256A3}" srcOrd="1" destOrd="0" presId="urn:microsoft.com/office/officeart/2005/8/layout/list1"/>
    <dgm:cxn modelId="{36360E0F-68BB-44C1-9692-162830DC41FC}" type="presParOf" srcId="{0A807732-00C6-4E5E-911B-A6F76F441E4E}" destId="{76FC94D9-3208-439C-A63E-D27D71A45C0D}" srcOrd="1" destOrd="0" presId="urn:microsoft.com/office/officeart/2005/8/layout/list1"/>
    <dgm:cxn modelId="{331CEF62-E546-4D80-807E-ED892716D52B}" type="presParOf" srcId="{0A807732-00C6-4E5E-911B-A6F76F441E4E}" destId="{5F8B0E50-DECC-4A7E-A46E-113C91AAFE14}" srcOrd="2" destOrd="0" presId="urn:microsoft.com/office/officeart/2005/8/layout/list1"/>
    <dgm:cxn modelId="{28791990-8CC8-450C-B2E0-07E33AD3CE8D}" type="presParOf" srcId="{0A807732-00C6-4E5E-911B-A6F76F441E4E}" destId="{08587B01-25D5-451E-BC18-60B04AFD5367}" srcOrd="3" destOrd="0" presId="urn:microsoft.com/office/officeart/2005/8/layout/list1"/>
    <dgm:cxn modelId="{ECF95FFD-A8C7-48D5-8DC5-AFF534037CEC}" type="presParOf" srcId="{0A807732-00C6-4E5E-911B-A6F76F441E4E}" destId="{EA4691F1-B8B1-4068-ACB5-8628E9FCB22D}" srcOrd="4" destOrd="0" presId="urn:microsoft.com/office/officeart/2005/8/layout/list1"/>
    <dgm:cxn modelId="{C186D069-BB1F-4EAC-B4BE-FC746BFC7ECE}" type="presParOf" srcId="{EA4691F1-B8B1-4068-ACB5-8628E9FCB22D}" destId="{8D80136E-169F-4457-AA1D-E6C44ED4C698}" srcOrd="0" destOrd="0" presId="urn:microsoft.com/office/officeart/2005/8/layout/list1"/>
    <dgm:cxn modelId="{07FAC826-CE82-4E54-8160-BAA85DF94B07}" type="presParOf" srcId="{EA4691F1-B8B1-4068-ACB5-8628E9FCB22D}" destId="{BA250BC0-946A-4541-9E02-422EC747B991}" srcOrd="1" destOrd="0" presId="urn:microsoft.com/office/officeart/2005/8/layout/list1"/>
    <dgm:cxn modelId="{4FBAC5B8-7AC1-4A13-B436-C14ABE974A8C}" type="presParOf" srcId="{0A807732-00C6-4E5E-911B-A6F76F441E4E}" destId="{4822CB12-F0BA-4972-8459-0FE12C5295EB}" srcOrd="5" destOrd="0" presId="urn:microsoft.com/office/officeart/2005/8/layout/list1"/>
    <dgm:cxn modelId="{19F32425-EEE2-434A-9443-809B682744FB}" type="presParOf" srcId="{0A807732-00C6-4E5E-911B-A6F76F441E4E}" destId="{6EA2FBD7-95FB-4B86-8EA2-4191FDEE141B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04B30CD-3BA8-4D2C-8929-DF5230D332B6}" type="doc">
      <dgm:prSet loTypeId="urn:microsoft.com/office/officeart/2005/8/layout/list1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29D390E0-BFB0-473E-8915-AC25948262C8}">
      <dgm:prSet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Rolling a restored database, file, </a:t>
          </a:r>
          <a:r>
            <a:rPr lang="en-US" sz="2000" b="1" dirty="0" err="1">
              <a:latin typeface="Calibri" pitchFamily="34" charset="0"/>
              <a:cs typeface="Calibri" pitchFamily="34" charset="0"/>
            </a:rPr>
            <a:t>filegroup</a:t>
          </a:r>
          <a:r>
            <a:rPr lang="en-US" sz="2000" b="1" dirty="0">
              <a:latin typeface="Calibri" pitchFamily="34" charset="0"/>
              <a:cs typeface="Calibri" pitchFamily="34" charset="0"/>
            </a:rPr>
            <a:t>, or page forward to the point of failure</a:t>
          </a:r>
        </a:p>
      </dgm:t>
    </dgm:pt>
    <dgm:pt modelId="{1B32A614-90F8-4D9B-8EBD-132C1F3F6B55}" type="parTrans" cxnId="{8DBE08FD-E9A9-46B7-8B86-37E89683FFC5}">
      <dgm:prSet/>
      <dgm:spPr/>
      <dgm:t>
        <a:bodyPr/>
        <a:lstStyle/>
        <a:p>
          <a:endParaRPr lang="en-US"/>
        </a:p>
      </dgm:t>
    </dgm:pt>
    <dgm:pt modelId="{E1759850-D995-4836-9859-3D03253A081D}" type="sibTrans" cxnId="{8DBE08FD-E9A9-46B7-8B86-37E89683FFC5}">
      <dgm:prSet/>
      <dgm:spPr/>
      <dgm:t>
        <a:bodyPr/>
        <a:lstStyle/>
        <a:p>
          <a:endParaRPr lang="en-US"/>
        </a:p>
      </dgm:t>
    </dgm:pt>
    <dgm:pt modelId="{D9B9060A-02AE-48DB-901E-ECBACA75DAC7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The database can be restored to the point of failure after a hardware loss or disk failure affecting the database files.</a:t>
          </a:r>
        </a:p>
      </dgm:t>
    </dgm:pt>
    <dgm:pt modelId="{1FAF568D-95AA-4812-B9E3-91B927A4F829}" type="parTrans" cxnId="{935EAAC2-065A-47BF-BAC3-905DAB3A2235}">
      <dgm:prSet/>
      <dgm:spPr/>
      <dgm:t>
        <a:bodyPr/>
        <a:lstStyle/>
        <a:p>
          <a:endParaRPr lang="en-US"/>
        </a:p>
      </dgm:t>
    </dgm:pt>
    <dgm:pt modelId="{FB4A9C7C-CAC9-4124-9D08-713B5B75947A}" type="sibTrans" cxnId="{935EAAC2-065A-47BF-BAC3-905DAB3A2235}">
      <dgm:prSet/>
      <dgm:spPr/>
      <dgm:t>
        <a:bodyPr/>
        <a:lstStyle/>
        <a:p>
          <a:endParaRPr lang="en-US"/>
        </a:p>
      </dgm:t>
    </dgm:pt>
    <dgm:pt modelId="{6215E17F-9AB7-40DD-B9F8-65D397E7308A}">
      <dgm:prSet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Supporting transactional replication</a:t>
          </a:r>
        </a:p>
      </dgm:t>
    </dgm:pt>
    <dgm:pt modelId="{04BE69B7-F244-4741-8AB0-B346DF3474F9}" type="parTrans" cxnId="{29D9D17E-438F-4709-81AB-A5AD69AFD551}">
      <dgm:prSet/>
      <dgm:spPr/>
      <dgm:t>
        <a:bodyPr/>
        <a:lstStyle/>
        <a:p>
          <a:endParaRPr lang="en-US"/>
        </a:p>
      </dgm:t>
    </dgm:pt>
    <dgm:pt modelId="{A76FB009-A221-4527-B0FB-64797BB41FE0}" type="sibTrans" cxnId="{29D9D17E-438F-4709-81AB-A5AD69AFD551}">
      <dgm:prSet/>
      <dgm:spPr/>
      <dgm:t>
        <a:bodyPr/>
        <a:lstStyle/>
        <a:p>
          <a:endParaRPr lang="en-US"/>
        </a:p>
      </dgm:t>
    </dgm:pt>
    <dgm:pt modelId="{B7DF976A-DC9E-4459-AB3B-03907D0557C8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The Log Reader Agent monitors the transaction log of each database configured for replications of transactions.</a:t>
          </a:r>
        </a:p>
      </dgm:t>
    </dgm:pt>
    <dgm:pt modelId="{89585F49-5EA9-4F1D-A0E6-94547C0593BD}" type="parTrans" cxnId="{6FAB715D-1608-4E42-8FF4-73AC63CA2AFD}">
      <dgm:prSet/>
      <dgm:spPr/>
      <dgm:t>
        <a:bodyPr/>
        <a:lstStyle/>
        <a:p>
          <a:endParaRPr lang="en-US"/>
        </a:p>
      </dgm:t>
    </dgm:pt>
    <dgm:pt modelId="{4AF9AD3A-0A2B-4C60-878B-7C035E826C41}" type="sibTrans" cxnId="{6FAB715D-1608-4E42-8FF4-73AC63CA2AFD}">
      <dgm:prSet/>
      <dgm:spPr/>
      <dgm:t>
        <a:bodyPr/>
        <a:lstStyle/>
        <a:p>
          <a:endParaRPr lang="en-US"/>
        </a:p>
      </dgm:t>
    </dgm:pt>
    <dgm:pt modelId="{80129D9D-F9FC-4C0F-A576-BD0AE0C8B509}">
      <dgm:prSet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Supporting standby server solutions</a:t>
          </a:r>
        </a:p>
      </dgm:t>
    </dgm:pt>
    <dgm:pt modelId="{EA079C4B-2778-4835-B78B-422BEB1D0F4D}" type="parTrans" cxnId="{936DA625-B5B8-46C1-971E-972AC3ADD308}">
      <dgm:prSet/>
      <dgm:spPr/>
      <dgm:t>
        <a:bodyPr/>
        <a:lstStyle/>
        <a:p>
          <a:endParaRPr lang="en-US"/>
        </a:p>
      </dgm:t>
    </dgm:pt>
    <dgm:pt modelId="{64D5450A-FAD8-47CD-B5D3-0D80AC9B790B}" type="sibTrans" cxnId="{936DA625-B5B8-46C1-971E-972AC3ADD308}">
      <dgm:prSet/>
      <dgm:spPr/>
      <dgm:t>
        <a:bodyPr/>
        <a:lstStyle/>
        <a:p>
          <a:endParaRPr lang="en-US"/>
        </a:p>
      </dgm:t>
    </dgm:pt>
    <dgm:pt modelId="{BBE2E6A6-8E41-490D-BF49-1F0C1BEF3D71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The standby-server solutions, database mirroring, and log shipping depend on the transaction log.</a:t>
          </a:r>
        </a:p>
      </dgm:t>
    </dgm:pt>
    <dgm:pt modelId="{B0069C90-46B9-44BA-867C-023D0F65D63D}" type="parTrans" cxnId="{9A48B63B-A59F-496A-A329-3404C3D445F3}">
      <dgm:prSet/>
      <dgm:spPr/>
      <dgm:t>
        <a:bodyPr/>
        <a:lstStyle/>
        <a:p>
          <a:endParaRPr lang="en-US"/>
        </a:p>
      </dgm:t>
    </dgm:pt>
    <dgm:pt modelId="{334E46DC-E427-4BE3-B263-D4CB99419D2D}" type="sibTrans" cxnId="{9A48B63B-A59F-496A-A329-3404C3D445F3}">
      <dgm:prSet/>
      <dgm:spPr/>
      <dgm:t>
        <a:bodyPr/>
        <a:lstStyle/>
        <a:p>
          <a:endParaRPr lang="en-US"/>
        </a:p>
      </dgm:t>
    </dgm:pt>
    <dgm:pt modelId="{0A807732-00C6-4E5E-911B-A6F76F441E4E}" type="pres">
      <dgm:prSet presAssocID="{304B30CD-3BA8-4D2C-8929-DF5230D332B6}" presName="linear" presStyleCnt="0">
        <dgm:presLayoutVars>
          <dgm:dir/>
          <dgm:animLvl val="lvl"/>
          <dgm:resizeHandles val="exact"/>
        </dgm:presLayoutVars>
      </dgm:prSet>
      <dgm:spPr/>
    </dgm:pt>
    <dgm:pt modelId="{95E3220E-8356-4D08-BD8A-2B731BC6B2B5}" type="pres">
      <dgm:prSet presAssocID="{29D390E0-BFB0-473E-8915-AC25948262C8}" presName="parentLin" presStyleCnt="0"/>
      <dgm:spPr/>
    </dgm:pt>
    <dgm:pt modelId="{318A6BA1-0407-49A0-81FF-EF1922BDF34B}" type="pres">
      <dgm:prSet presAssocID="{29D390E0-BFB0-473E-8915-AC25948262C8}" presName="parentLeftMargin" presStyleLbl="node1" presStyleIdx="0" presStyleCnt="3"/>
      <dgm:spPr/>
    </dgm:pt>
    <dgm:pt modelId="{6B525080-82BA-4382-953E-3E18121AD6CA}" type="pres">
      <dgm:prSet presAssocID="{29D390E0-BFB0-473E-8915-AC25948262C8}" presName="parentText" presStyleLbl="node1" presStyleIdx="0" presStyleCnt="3" custScaleX="124725">
        <dgm:presLayoutVars>
          <dgm:chMax val="0"/>
          <dgm:bulletEnabled val="1"/>
        </dgm:presLayoutVars>
      </dgm:prSet>
      <dgm:spPr/>
    </dgm:pt>
    <dgm:pt modelId="{66DC0F3A-7D44-4A6E-806A-A6079D32AA43}" type="pres">
      <dgm:prSet presAssocID="{29D390E0-BFB0-473E-8915-AC25948262C8}" presName="negativeSpace" presStyleCnt="0"/>
      <dgm:spPr/>
    </dgm:pt>
    <dgm:pt modelId="{4D65C5CD-ED12-4F59-B214-550387F01C39}" type="pres">
      <dgm:prSet presAssocID="{29D390E0-BFB0-473E-8915-AC25948262C8}" presName="childText" presStyleLbl="conFgAcc1" presStyleIdx="0" presStyleCnt="3">
        <dgm:presLayoutVars>
          <dgm:bulletEnabled val="1"/>
        </dgm:presLayoutVars>
      </dgm:prSet>
      <dgm:spPr/>
    </dgm:pt>
    <dgm:pt modelId="{1B3CF926-7B2B-4077-B30D-ABB53A062C80}" type="pres">
      <dgm:prSet presAssocID="{E1759850-D995-4836-9859-3D03253A081D}" presName="spaceBetweenRectangles" presStyleCnt="0"/>
      <dgm:spPr/>
    </dgm:pt>
    <dgm:pt modelId="{B294DEF9-0DD0-4CC7-8174-966402D47472}" type="pres">
      <dgm:prSet presAssocID="{6215E17F-9AB7-40DD-B9F8-65D397E7308A}" presName="parentLin" presStyleCnt="0"/>
      <dgm:spPr/>
    </dgm:pt>
    <dgm:pt modelId="{4442FE54-8D9A-4F1C-B78F-449AFB60D400}" type="pres">
      <dgm:prSet presAssocID="{6215E17F-9AB7-40DD-B9F8-65D397E7308A}" presName="parentLeftMargin" presStyleLbl="node1" presStyleIdx="0" presStyleCnt="3"/>
      <dgm:spPr/>
    </dgm:pt>
    <dgm:pt modelId="{845724A4-B1D2-4158-9FAD-0C392DB182C0}" type="pres">
      <dgm:prSet presAssocID="{6215E17F-9AB7-40DD-B9F8-65D397E7308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4C1213B-F1D2-4488-9332-15117DC488AD}" type="pres">
      <dgm:prSet presAssocID="{6215E17F-9AB7-40DD-B9F8-65D397E7308A}" presName="negativeSpace" presStyleCnt="0"/>
      <dgm:spPr/>
    </dgm:pt>
    <dgm:pt modelId="{C0CD6CBD-18F1-4BCD-B35F-2829BA27FE6E}" type="pres">
      <dgm:prSet presAssocID="{6215E17F-9AB7-40DD-B9F8-65D397E7308A}" presName="childText" presStyleLbl="conFgAcc1" presStyleIdx="1" presStyleCnt="3">
        <dgm:presLayoutVars>
          <dgm:bulletEnabled val="1"/>
        </dgm:presLayoutVars>
      </dgm:prSet>
      <dgm:spPr/>
    </dgm:pt>
    <dgm:pt modelId="{C8901C99-5B9A-49D0-A87D-89C912A94CE7}" type="pres">
      <dgm:prSet presAssocID="{A76FB009-A221-4527-B0FB-64797BB41FE0}" presName="spaceBetweenRectangles" presStyleCnt="0"/>
      <dgm:spPr/>
    </dgm:pt>
    <dgm:pt modelId="{8FEFAA0D-2FA7-456F-9AD7-7E0F12F43935}" type="pres">
      <dgm:prSet presAssocID="{80129D9D-F9FC-4C0F-A576-BD0AE0C8B509}" presName="parentLin" presStyleCnt="0"/>
      <dgm:spPr/>
    </dgm:pt>
    <dgm:pt modelId="{6502CF37-3307-4BAC-824C-1D0AF20B0D21}" type="pres">
      <dgm:prSet presAssocID="{80129D9D-F9FC-4C0F-A576-BD0AE0C8B509}" presName="parentLeftMargin" presStyleLbl="node1" presStyleIdx="1" presStyleCnt="3"/>
      <dgm:spPr/>
    </dgm:pt>
    <dgm:pt modelId="{E2D8D990-27C7-40D6-BAE9-AEA963976E3D}" type="pres">
      <dgm:prSet presAssocID="{80129D9D-F9FC-4C0F-A576-BD0AE0C8B509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CAF50047-4EDC-4FD4-8A92-2695BDBC5801}" type="pres">
      <dgm:prSet presAssocID="{80129D9D-F9FC-4C0F-A576-BD0AE0C8B509}" presName="negativeSpace" presStyleCnt="0"/>
      <dgm:spPr/>
    </dgm:pt>
    <dgm:pt modelId="{DB4FC481-F522-4D3C-B13A-8E42A9DC2EE2}" type="pres">
      <dgm:prSet presAssocID="{80129D9D-F9FC-4C0F-A576-BD0AE0C8B509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936DA625-B5B8-46C1-971E-972AC3ADD308}" srcId="{304B30CD-3BA8-4D2C-8929-DF5230D332B6}" destId="{80129D9D-F9FC-4C0F-A576-BD0AE0C8B509}" srcOrd="2" destOrd="0" parTransId="{EA079C4B-2778-4835-B78B-422BEB1D0F4D}" sibTransId="{64D5450A-FAD8-47CD-B5D3-0D80AC9B790B}"/>
    <dgm:cxn modelId="{32F5A82F-25E6-441A-9DEE-5A522930636B}" type="presOf" srcId="{29D390E0-BFB0-473E-8915-AC25948262C8}" destId="{6B525080-82BA-4382-953E-3E18121AD6CA}" srcOrd="1" destOrd="0" presId="urn:microsoft.com/office/officeart/2005/8/layout/list1"/>
    <dgm:cxn modelId="{C489EB37-2F2D-4DDA-A900-3E1A688DBAE2}" type="presOf" srcId="{D9B9060A-02AE-48DB-901E-ECBACA75DAC7}" destId="{4D65C5CD-ED12-4F59-B214-550387F01C39}" srcOrd="0" destOrd="0" presId="urn:microsoft.com/office/officeart/2005/8/layout/list1"/>
    <dgm:cxn modelId="{9A48B63B-A59F-496A-A329-3404C3D445F3}" srcId="{80129D9D-F9FC-4C0F-A576-BD0AE0C8B509}" destId="{BBE2E6A6-8E41-490D-BF49-1F0C1BEF3D71}" srcOrd="0" destOrd="0" parTransId="{B0069C90-46B9-44BA-867C-023D0F65D63D}" sibTransId="{334E46DC-E427-4BE3-B263-D4CB99419D2D}"/>
    <dgm:cxn modelId="{6FAB715D-1608-4E42-8FF4-73AC63CA2AFD}" srcId="{6215E17F-9AB7-40DD-B9F8-65D397E7308A}" destId="{B7DF976A-DC9E-4459-AB3B-03907D0557C8}" srcOrd="0" destOrd="0" parTransId="{89585F49-5EA9-4F1D-A0E6-94547C0593BD}" sibTransId="{4AF9AD3A-0A2B-4C60-878B-7C035E826C41}"/>
    <dgm:cxn modelId="{EA83B776-784C-4C6D-A519-8E700C84C5D0}" type="presOf" srcId="{6215E17F-9AB7-40DD-B9F8-65D397E7308A}" destId="{4442FE54-8D9A-4F1C-B78F-449AFB60D400}" srcOrd="0" destOrd="0" presId="urn:microsoft.com/office/officeart/2005/8/layout/list1"/>
    <dgm:cxn modelId="{ACABB757-4F24-4189-B960-0900F47E0ECC}" type="presOf" srcId="{B7DF976A-DC9E-4459-AB3B-03907D0557C8}" destId="{C0CD6CBD-18F1-4BCD-B35F-2829BA27FE6E}" srcOrd="0" destOrd="0" presId="urn:microsoft.com/office/officeart/2005/8/layout/list1"/>
    <dgm:cxn modelId="{20F4FA58-3DFA-4BE2-BA96-AE745ADAEF0B}" type="presOf" srcId="{29D390E0-BFB0-473E-8915-AC25948262C8}" destId="{318A6BA1-0407-49A0-81FF-EF1922BDF34B}" srcOrd="0" destOrd="0" presId="urn:microsoft.com/office/officeart/2005/8/layout/list1"/>
    <dgm:cxn modelId="{3D33A75A-5B46-45F4-BCEC-71D99328C058}" type="presOf" srcId="{80129D9D-F9FC-4C0F-A576-BD0AE0C8B509}" destId="{6502CF37-3307-4BAC-824C-1D0AF20B0D21}" srcOrd="0" destOrd="0" presId="urn:microsoft.com/office/officeart/2005/8/layout/list1"/>
    <dgm:cxn modelId="{29D9D17E-438F-4709-81AB-A5AD69AFD551}" srcId="{304B30CD-3BA8-4D2C-8929-DF5230D332B6}" destId="{6215E17F-9AB7-40DD-B9F8-65D397E7308A}" srcOrd="1" destOrd="0" parTransId="{04BE69B7-F244-4741-8AB0-B346DF3474F9}" sibTransId="{A76FB009-A221-4527-B0FB-64797BB41FE0}"/>
    <dgm:cxn modelId="{EE6733A8-4970-42A6-BB22-6D4D8B238117}" type="presOf" srcId="{BBE2E6A6-8E41-490D-BF49-1F0C1BEF3D71}" destId="{DB4FC481-F522-4D3C-B13A-8E42A9DC2EE2}" srcOrd="0" destOrd="0" presId="urn:microsoft.com/office/officeart/2005/8/layout/list1"/>
    <dgm:cxn modelId="{F2F026C2-D06B-438D-A988-294106A8A3F6}" type="presOf" srcId="{80129D9D-F9FC-4C0F-A576-BD0AE0C8B509}" destId="{E2D8D990-27C7-40D6-BAE9-AEA963976E3D}" srcOrd="1" destOrd="0" presId="urn:microsoft.com/office/officeart/2005/8/layout/list1"/>
    <dgm:cxn modelId="{935EAAC2-065A-47BF-BAC3-905DAB3A2235}" srcId="{29D390E0-BFB0-473E-8915-AC25948262C8}" destId="{D9B9060A-02AE-48DB-901E-ECBACA75DAC7}" srcOrd="0" destOrd="0" parTransId="{1FAF568D-95AA-4812-B9E3-91B927A4F829}" sibTransId="{FB4A9C7C-CAC9-4124-9D08-713B5B75947A}"/>
    <dgm:cxn modelId="{486FBDC5-834B-4CFE-A17F-F585978333B5}" type="presOf" srcId="{6215E17F-9AB7-40DD-B9F8-65D397E7308A}" destId="{845724A4-B1D2-4158-9FAD-0C392DB182C0}" srcOrd="1" destOrd="0" presId="urn:microsoft.com/office/officeart/2005/8/layout/list1"/>
    <dgm:cxn modelId="{81F1D8D5-92F5-4F7C-ABF9-BD4EC5D3ADB6}" type="presOf" srcId="{304B30CD-3BA8-4D2C-8929-DF5230D332B6}" destId="{0A807732-00C6-4E5E-911B-A6F76F441E4E}" srcOrd="0" destOrd="0" presId="urn:microsoft.com/office/officeart/2005/8/layout/list1"/>
    <dgm:cxn modelId="{8DBE08FD-E9A9-46B7-8B86-37E89683FFC5}" srcId="{304B30CD-3BA8-4D2C-8929-DF5230D332B6}" destId="{29D390E0-BFB0-473E-8915-AC25948262C8}" srcOrd="0" destOrd="0" parTransId="{1B32A614-90F8-4D9B-8EBD-132C1F3F6B55}" sibTransId="{E1759850-D995-4836-9859-3D03253A081D}"/>
    <dgm:cxn modelId="{A8B7B239-E9B8-4815-A522-6E4A56501B1B}" type="presParOf" srcId="{0A807732-00C6-4E5E-911B-A6F76F441E4E}" destId="{95E3220E-8356-4D08-BD8A-2B731BC6B2B5}" srcOrd="0" destOrd="0" presId="urn:microsoft.com/office/officeart/2005/8/layout/list1"/>
    <dgm:cxn modelId="{2CB5DF1F-340B-4860-B645-F5BE1A04AE05}" type="presParOf" srcId="{95E3220E-8356-4D08-BD8A-2B731BC6B2B5}" destId="{318A6BA1-0407-49A0-81FF-EF1922BDF34B}" srcOrd="0" destOrd="0" presId="urn:microsoft.com/office/officeart/2005/8/layout/list1"/>
    <dgm:cxn modelId="{71AC030A-3388-4D5D-B9D4-4C390419F273}" type="presParOf" srcId="{95E3220E-8356-4D08-BD8A-2B731BC6B2B5}" destId="{6B525080-82BA-4382-953E-3E18121AD6CA}" srcOrd="1" destOrd="0" presId="urn:microsoft.com/office/officeart/2005/8/layout/list1"/>
    <dgm:cxn modelId="{E861A08B-8E15-40D3-85B6-E7B06744607E}" type="presParOf" srcId="{0A807732-00C6-4E5E-911B-A6F76F441E4E}" destId="{66DC0F3A-7D44-4A6E-806A-A6079D32AA43}" srcOrd="1" destOrd="0" presId="urn:microsoft.com/office/officeart/2005/8/layout/list1"/>
    <dgm:cxn modelId="{2E251D7D-2CBB-4A85-BE98-BD08388E3F53}" type="presParOf" srcId="{0A807732-00C6-4E5E-911B-A6F76F441E4E}" destId="{4D65C5CD-ED12-4F59-B214-550387F01C39}" srcOrd="2" destOrd="0" presId="urn:microsoft.com/office/officeart/2005/8/layout/list1"/>
    <dgm:cxn modelId="{E4157A78-16D8-4E74-8860-F90D8A978D35}" type="presParOf" srcId="{0A807732-00C6-4E5E-911B-A6F76F441E4E}" destId="{1B3CF926-7B2B-4077-B30D-ABB53A062C80}" srcOrd="3" destOrd="0" presId="urn:microsoft.com/office/officeart/2005/8/layout/list1"/>
    <dgm:cxn modelId="{1C42E76C-263F-4CD1-98DE-FDB5D25BE390}" type="presParOf" srcId="{0A807732-00C6-4E5E-911B-A6F76F441E4E}" destId="{B294DEF9-0DD0-4CC7-8174-966402D47472}" srcOrd="4" destOrd="0" presId="urn:microsoft.com/office/officeart/2005/8/layout/list1"/>
    <dgm:cxn modelId="{1DF1E1B6-9E1E-4E20-AED2-88E723AA2F5A}" type="presParOf" srcId="{B294DEF9-0DD0-4CC7-8174-966402D47472}" destId="{4442FE54-8D9A-4F1C-B78F-449AFB60D400}" srcOrd="0" destOrd="0" presId="urn:microsoft.com/office/officeart/2005/8/layout/list1"/>
    <dgm:cxn modelId="{28C09EDF-CA65-407C-873E-CA3C6FCD1B13}" type="presParOf" srcId="{B294DEF9-0DD0-4CC7-8174-966402D47472}" destId="{845724A4-B1D2-4158-9FAD-0C392DB182C0}" srcOrd="1" destOrd="0" presId="urn:microsoft.com/office/officeart/2005/8/layout/list1"/>
    <dgm:cxn modelId="{CF15C590-A662-4B24-A354-DA85633262B4}" type="presParOf" srcId="{0A807732-00C6-4E5E-911B-A6F76F441E4E}" destId="{54C1213B-F1D2-4488-9332-15117DC488AD}" srcOrd="5" destOrd="0" presId="urn:microsoft.com/office/officeart/2005/8/layout/list1"/>
    <dgm:cxn modelId="{217F8C91-1EE9-42A5-B378-08E7E8B81769}" type="presParOf" srcId="{0A807732-00C6-4E5E-911B-A6F76F441E4E}" destId="{C0CD6CBD-18F1-4BCD-B35F-2829BA27FE6E}" srcOrd="6" destOrd="0" presId="urn:microsoft.com/office/officeart/2005/8/layout/list1"/>
    <dgm:cxn modelId="{05CF7B4F-2358-4322-929C-DE886192F61B}" type="presParOf" srcId="{0A807732-00C6-4E5E-911B-A6F76F441E4E}" destId="{C8901C99-5B9A-49D0-A87D-89C912A94CE7}" srcOrd="7" destOrd="0" presId="urn:microsoft.com/office/officeart/2005/8/layout/list1"/>
    <dgm:cxn modelId="{C802BC58-8A6A-46AA-9685-4214ADDE5B18}" type="presParOf" srcId="{0A807732-00C6-4E5E-911B-A6F76F441E4E}" destId="{8FEFAA0D-2FA7-456F-9AD7-7E0F12F43935}" srcOrd="8" destOrd="0" presId="urn:microsoft.com/office/officeart/2005/8/layout/list1"/>
    <dgm:cxn modelId="{81F3AB5D-E510-41CF-B5E4-2B5FED922C4E}" type="presParOf" srcId="{8FEFAA0D-2FA7-456F-9AD7-7E0F12F43935}" destId="{6502CF37-3307-4BAC-824C-1D0AF20B0D21}" srcOrd="0" destOrd="0" presId="urn:microsoft.com/office/officeart/2005/8/layout/list1"/>
    <dgm:cxn modelId="{4AAF9A66-7590-4D31-ADBB-521ADE5BDD7D}" type="presParOf" srcId="{8FEFAA0D-2FA7-456F-9AD7-7E0F12F43935}" destId="{E2D8D990-27C7-40D6-BAE9-AEA963976E3D}" srcOrd="1" destOrd="0" presId="urn:microsoft.com/office/officeart/2005/8/layout/list1"/>
    <dgm:cxn modelId="{5C1E9359-5B20-4C73-9F51-69994D7C6B34}" type="presParOf" srcId="{0A807732-00C6-4E5E-911B-A6F76F441E4E}" destId="{CAF50047-4EDC-4FD4-8A92-2695BDBC5801}" srcOrd="9" destOrd="0" presId="urn:microsoft.com/office/officeart/2005/8/layout/list1"/>
    <dgm:cxn modelId="{C5AA5F3A-C128-4A43-B727-2E4C5BE68339}" type="presParOf" srcId="{0A807732-00C6-4E5E-911B-A6F76F441E4E}" destId="{DB4FC481-F522-4D3C-B13A-8E42A9DC2EE2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91346CAC-A78E-4DA3-B22E-CEA49EBE4226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9B449A0-FF94-4713-9A9A-058D7F6B71B9}">
      <dgm:prSet phldrT="[Text]"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A database in SQL Server 2012 has at least one data file and one transaction log file.</a:t>
          </a:r>
        </a:p>
      </dgm:t>
    </dgm:pt>
    <dgm:pt modelId="{72FECDBD-928B-4253-9CFE-B1ABEE0A78E1}" type="parTrans" cxnId="{A7FFA459-88E6-4BF9-990E-9E839F2CA561}">
      <dgm:prSet/>
      <dgm:spPr/>
      <dgm:t>
        <a:bodyPr/>
        <a:lstStyle/>
        <a:p>
          <a:endParaRPr lang="en-US"/>
        </a:p>
      </dgm:t>
    </dgm:pt>
    <dgm:pt modelId="{2764F4CA-6CE4-44EA-8523-B18B98402A7E}" type="sibTrans" cxnId="{A7FFA459-88E6-4BF9-990E-9E839F2CA561}">
      <dgm:prSet/>
      <dgm:spPr/>
      <dgm:t>
        <a:bodyPr/>
        <a:lstStyle/>
        <a:p>
          <a:endParaRPr lang="en-US"/>
        </a:p>
      </dgm:t>
    </dgm:pt>
    <dgm:pt modelId="{E2855558-389B-4591-8564-2A29B4C32D65}">
      <dgm:prSet phldrT="[Text]"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Data and transaction log information are kept separated on the same file.</a:t>
          </a:r>
        </a:p>
      </dgm:t>
    </dgm:pt>
    <dgm:pt modelId="{9FD20762-DA87-4087-803C-2ABA29AE61C3}" type="parTrans" cxnId="{48FB9AF0-E794-4529-A85F-670858982857}">
      <dgm:prSet/>
      <dgm:spPr/>
      <dgm:t>
        <a:bodyPr/>
        <a:lstStyle/>
        <a:p>
          <a:endParaRPr lang="en-US"/>
        </a:p>
      </dgm:t>
    </dgm:pt>
    <dgm:pt modelId="{E3CCE1FE-8395-4CE0-ADA9-5054E68F59BF}" type="sibTrans" cxnId="{48FB9AF0-E794-4529-A85F-670858982857}">
      <dgm:prSet/>
      <dgm:spPr/>
      <dgm:t>
        <a:bodyPr/>
        <a:lstStyle/>
        <a:p>
          <a:endParaRPr lang="en-US"/>
        </a:p>
      </dgm:t>
    </dgm:pt>
    <dgm:pt modelId="{AF1790DE-E36E-4506-8B4B-73498403BC3A}">
      <dgm:prSet phldrT="[Text]"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Individual files are used by only one database.</a:t>
          </a:r>
        </a:p>
      </dgm:t>
    </dgm:pt>
    <dgm:pt modelId="{1D88505E-B705-45D0-982D-C74088FFDC5C}" type="parTrans" cxnId="{AFED1F19-484D-441D-A9E9-131B0DBAB2B5}">
      <dgm:prSet/>
      <dgm:spPr/>
      <dgm:t>
        <a:bodyPr/>
        <a:lstStyle/>
        <a:p>
          <a:endParaRPr lang="en-US"/>
        </a:p>
      </dgm:t>
    </dgm:pt>
    <dgm:pt modelId="{43FE062E-EA32-4A5A-A7FE-EEBE294F89F8}" type="sibTrans" cxnId="{AFED1F19-484D-441D-A9E9-131B0DBAB2B5}">
      <dgm:prSet/>
      <dgm:spPr/>
      <dgm:t>
        <a:bodyPr/>
        <a:lstStyle/>
        <a:p>
          <a:endParaRPr lang="en-US"/>
        </a:p>
      </dgm:t>
    </dgm:pt>
    <dgm:pt modelId="{FBF10802-5236-45F9-8895-1E2775C937E7}">
      <dgm:prSet phldrT="[Text]"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The transaction log is a serial record of all modifications that have occurred in the database as well as the transactions that performed the modifications.</a:t>
          </a:r>
        </a:p>
      </dgm:t>
    </dgm:pt>
    <dgm:pt modelId="{1DEC7274-0AB5-40B3-8FE3-E1532B4F2560}" type="parTrans" cxnId="{CB309455-C09A-4223-9D0B-413E311225DD}">
      <dgm:prSet/>
      <dgm:spPr/>
      <dgm:t>
        <a:bodyPr/>
        <a:lstStyle/>
        <a:p>
          <a:endParaRPr lang="en-US"/>
        </a:p>
      </dgm:t>
    </dgm:pt>
    <dgm:pt modelId="{31277716-B446-437E-A4FF-E9CCE465B258}" type="sibTrans" cxnId="{CB309455-C09A-4223-9D0B-413E311225DD}">
      <dgm:prSet/>
      <dgm:spPr/>
      <dgm:t>
        <a:bodyPr/>
        <a:lstStyle/>
        <a:p>
          <a:endParaRPr lang="en-US"/>
        </a:p>
      </dgm:t>
    </dgm:pt>
    <dgm:pt modelId="{B2DDBC83-469E-4CCD-83D6-E52E44E4EEC7}">
      <dgm:prSet phldrT="[Text]"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SQL Server uses the transaction log of each database to recover transactions.</a:t>
          </a:r>
        </a:p>
      </dgm:t>
    </dgm:pt>
    <dgm:pt modelId="{17034E40-C41F-469D-B658-274F6A1ED899}" type="parTrans" cxnId="{490DF0B7-0EFA-4644-BE55-62E355AD7C1A}">
      <dgm:prSet/>
      <dgm:spPr/>
      <dgm:t>
        <a:bodyPr/>
        <a:lstStyle/>
        <a:p>
          <a:endParaRPr lang="en-US"/>
        </a:p>
      </dgm:t>
    </dgm:pt>
    <dgm:pt modelId="{D4D76BD5-6A81-4993-90F5-B3797A3D0D55}" type="sibTrans" cxnId="{490DF0B7-0EFA-4644-BE55-62E355AD7C1A}">
      <dgm:prSet/>
      <dgm:spPr/>
      <dgm:t>
        <a:bodyPr/>
        <a:lstStyle/>
        <a:p>
          <a:endParaRPr lang="en-US"/>
        </a:p>
      </dgm:t>
    </dgm:pt>
    <dgm:pt modelId="{7037210B-A368-45A5-83CA-4B7B7F4329FF}">
      <dgm:prSet phldrT="[Text]"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This log keeps enough information to undo the modifications made during each transaction. </a:t>
          </a:r>
        </a:p>
      </dgm:t>
    </dgm:pt>
    <dgm:pt modelId="{CBE9A0A3-055E-406A-9292-306583733BD4}" type="parTrans" cxnId="{0D0BF01D-4194-45CB-B0EA-B79ADFE90225}">
      <dgm:prSet/>
      <dgm:spPr/>
      <dgm:t>
        <a:bodyPr/>
        <a:lstStyle/>
        <a:p>
          <a:endParaRPr lang="en-US"/>
        </a:p>
      </dgm:t>
    </dgm:pt>
    <dgm:pt modelId="{10BFCAAF-3156-4D5C-98CC-05365908CA63}" type="sibTrans" cxnId="{0D0BF01D-4194-45CB-B0EA-B79ADFE90225}">
      <dgm:prSet/>
      <dgm:spPr/>
      <dgm:t>
        <a:bodyPr/>
        <a:lstStyle/>
        <a:p>
          <a:endParaRPr lang="en-US"/>
        </a:p>
      </dgm:t>
    </dgm:pt>
    <dgm:pt modelId="{CDD7D0D2-AB27-4E8C-9B0D-F049EDB66DF8}">
      <dgm:prSet phldrT="[Text]"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The transaction log records the allocation and </a:t>
          </a:r>
          <a:r>
            <a:rPr lang="en-US" sz="1400" b="1" dirty="0" err="1">
              <a:latin typeface="Calibri" pitchFamily="34" charset="0"/>
              <a:cs typeface="Calibri" pitchFamily="34" charset="0"/>
            </a:rPr>
            <a:t>deallocation</a:t>
          </a:r>
          <a:r>
            <a:rPr lang="en-US" sz="1400" b="1" dirty="0">
              <a:latin typeface="Calibri" pitchFamily="34" charset="0"/>
              <a:cs typeface="Calibri" pitchFamily="34" charset="0"/>
            </a:rPr>
            <a:t> of pages and the commit or rollback of each transaction.</a:t>
          </a:r>
        </a:p>
      </dgm:t>
    </dgm:pt>
    <dgm:pt modelId="{DCEA44C0-D148-42C9-936A-9540BE7BE328}" type="parTrans" cxnId="{FE51702B-9E48-484B-B45E-BC178EE910EE}">
      <dgm:prSet/>
      <dgm:spPr/>
      <dgm:t>
        <a:bodyPr/>
        <a:lstStyle/>
        <a:p>
          <a:endParaRPr lang="en-US"/>
        </a:p>
      </dgm:t>
    </dgm:pt>
    <dgm:pt modelId="{8897B46C-BEC0-4017-9003-A3CC02596316}" type="sibTrans" cxnId="{FE51702B-9E48-484B-B45E-BC178EE910EE}">
      <dgm:prSet/>
      <dgm:spPr/>
      <dgm:t>
        <a:bodyPr/>
        <a:lstStyle/>
        <a:p>
          <a:endParaRPr lang="en-US"/>
        </a:p>
      </dgm:t>
    </dgm:pt>
    <dgm:pt modelId="{93803D75-FFED-49C1-B75E-3FBD2014476E}">
      <dgm:prSet phldrT="[Text]"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This feature enables SQL Server either to roll forward or to back out. </a:t>
          </a:r>
        </a:p>
      </dgm:t>
    </dgm:pt>
    <dgm:pt modelId="{6A1AB691-A919-4A6B-8586-08339AB59C2C}" type="parTrans" cxnId="{12192406-2BE3-4C02-8885-F5028E3AEE76}">
      <dgm:prSet/>
      <dgm:spPr/>
      <dgm:t>
        <a:bodyPr/>
        <a:lstStyle/>
        <a:p>
          <a:endParaRPr lang="en-US"/>
        </a:p>
      </dgm:t>
    </dgm:pt>
    <dgm:pt modelId="{2E9B5C65-C586-4494-8A18-92D64CB14B21}" type="sibTrans" cxnId="{12192406-2BE3-4C02-8885-F5028E3AEE76}">
      <dgm:prSet/>
      <dgm:spPr/>
      <dgm:t>
        <a:bodyPr/>
        <a:lstStyle/>
        <a:p>
          <a:endParaRPr lang="en-US"/>
        </a:p>
      </dgm:t>
    </dgm:pt>
    <dgm:pt modelId="{377BF09A-222E-4937-A795-7A4258D0F5D6}" type="pres">
      <dgm:prSet presAssocID="{91346CAC-A78E-4DA3-B22E-CEA49EBE4226}" presName="linear" presStyleCnt="0">
        <dgm:presLayoutVars>
          <dgm:dir/>
          <dgm:animLvl val="lvl"/>
          <dgm:resizeHandles val="exact"/>
        </dgm:presLayoutVars>
      </dgm:prSet>
      <dgm:spPr/>
    </dgm:pt>
    <dgm:pt modelId="{ED0E1027-549B-49E6-9D59-3B13C1AC4FD2}" type="pres">
      <dgm:prSet presAssocID="{D9B449A0-FF94-4713-9A9A-058D7F6B71B9}" presName="parentLin" presStyleCnt="0"/>
      <dgm:spPr/>
    </dgm:pt>
    <dgm:pt modelId="{F795D8E3-ADA7-4953-8642-733E088841CD}" type="pres">
      <dgm:prSet presAssocID="{D9B449A0-FF94-4713-9A9A-058D7F6B71B9}" presName="parentLeftMargin" presStyleLbl="node1" presStyleIdx="0" presStyleCnt="8"/>
      <dgm:spPr/>
    </dgm:pt>
    <dgm:pt modelId="{46B940FC-8FA1-4568-B447-0EEB4A38217C}" type="pres">
      <dgm:prSet presAssocID="{D9B449A0-FF94-4713-9A9A-058D7F6B71B9}" presName="parentText" presStyleLbl="node1" presStyleIdx="0" presStyleCnt="8" custScaleX="133333">
        <dgm:presLayoutVars>
          <dgm:chMax val="0"/>
          <dgm:bulletEnabled val="1"/>
        </dgm:presLayoutVars>
      </dgm:prSet>
      <dgm:spPr/>
    </dgm:pt>
    <dgm:pt modelId="{E375144E-1A36-4173-80BF-99CA453AF7E6}" type="pres">
      <dgm:prSet presAssocID="{D9B449A0-FF94-4713-9A9A-058D7F6B71B9}" presName="negativeSpace" presStyleCnt="0"/>
      <dgm:spPr/>
    </dgm:pt>
    <dgm:pt modelId="{FE437422-C560-4C42-8C7A-0DA04E55B9BB}" type="pres">
      <dgm:prSet presAssocID="{D9B449A0-FF94-4713-9A9A-058D7F6B71B9}" presName="childText" presStyleLbl="conFgAcc1" presStyleIdx="0" presStyleCnt="8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0B9E0790-3332-4252-B645-DA100988A8BD}" type="pres">
      <dgm:prSet presAssocID="{2764F4CA-6CE4-44EA-8523-B18B98402A7E}" presName="spaceBetweenRectangles" presStyleCnt="0"/>
      <dgm:spPr/>
    </dgm:pt>
    <dgm:pt modelId="{BFEA5445-50DE-4684-987E-9F1F651A7CB1}" type="pres">
      <dgm:prSet presAssocID="{E2855558-389B-4591-8564-2A29B4C32D65}" presName="parentLin" presStyleCnt="0"/>
      <dgm:spPr/>
    </dgm:pt>
    <dgm:pt modelId="{643F61F5-F617-478B-A953-7E4573D0220D}" type="pres">
      <dgm:prSet presAssocID="{E2855558-389B-4591-8564-2A29B4C32D65}" presName="parentLeftMargin" presStyleLbl="node1" presStyleIdx="0" presStyleCnt="8"/>
      <dgm:spPr/>
    </dgm:pt>
    <dgm:pt modelId="{9CD06469-F34B-4432-ADB5-7C825FE94111}" type="pres">
      <dgm:prSet presAssocID="{E2855558-389B-4591-8564-2A29B4C32D65}" presName="parentText" presStyleLbl="node1" presStyleIdx="1" presStyleCnt="8" custScaleX="130756">
        <dgm:presLayoutVars>
          <dgm:chMax val="0"/>
          <dgm:bulletEnabled val="1"/>
        </dgm:presLayoutVars>
      </dgm:prSet>
      <dgm:spPr/>
    </dgm:pt>
    <dgm:pt modelId="{F1C435CB-0864-441B-8524-6DD2EE189DE5}" type="pres">
      <dgm:prSet presAssocID="{E2855558-389B-4591-8564-2A29B4C32D65}" presName="negativeSpace" presStyleCnt="0"/>
      <dgm:spPr/>
    </dgm:pt>
    <dgm:pt modelId="{C6EBB0DE-782D-4729-AC1B-AFD6DD05183B}" type="pres">
      <dgm:prSet presAssocID="{E2855558-389B-4591-8564-2A29B4C32D65}" presName="childText" presStyleLbl="conFgAcc1" presStyleIdx="1" presStyleCnt="8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FFB6C9BD-743C-4271-96CE-B4DCBC77FDF8}" type="pres">
      <dgm:prSet presAssocID="{E3CCE1FE-8395-4CE0-ADA9-5054E68F59BF}" presName="spaceBetweenRectangles" presStyleCnt="0"/>
      <dgm:spPr/>
    </dgm:pt>
    <dgm:pt modelId="{6FECFA36-77DF-4D44-A0EE-86BBB75610EB}" type="pres">
      <dgm:prSet presAssocID="{AF1790DE-E36E-4506-8B4B-73498403BC3A}" presName="parentLin" presStyleCnt="0"/>
      <dgm:spPr/>
    </dgm:pt>
    <dgm:pt modelId="{A1E54DF6-9C4C-426D-98EB-FFBF48F1924C}" type="pres">
      <dgm:prSet presAssocID="{AF1790DE-E36E-4506-8B4B-73498403BC3A}" presName="parentLeftMargin" presStyleLbl="node1" presStyleIdx="1" presStyleCnt="8"/>
      <dgm:spPr/>
    </dgm:pt>
    <dgm:pt modelId="{EEBD306F-2B9A-4D2B-9193-3D815715E159}" type="pres">
      <dgm:prSet presAssocID="{AF1790DE-E36E-4506-8B4B-73498403BC3A}" presName="parentText" presStyleLbl="node1" presStyleIdx="2" presStyleCnt="8" custScaleX="127891">
        <dgm:presLayoutVars>
          <dgm:chMax val="0"/>
          <dgm:bulletEnabled val="1"/>
        </dgm:presLayoutVars>
      </dgm:prSet>
      <dgm:spPr/>
    </dgm:pt>
    <dgm:pt modelId="{D60276C3-8AA5-49E7-A53A-2AD0071F10C7}" type="pres">
      <dgm:prSet presAssocID="{AF1790DE-E36E-4506-8B4B-73498403BC3A}" presName="negativeSpace" presStyleCnt="0"/>
      <dgm:spPr/>
    </dgm:pt>
    <dgm:pt modelId="{651F067F-7FD3-49A0-930F-C390710D14CC}" type="pres">
      <dgm:prSet presAssocID="{AF1790DE-E36E-4506-8B4B-73498403BC3A}" presName="childText" presStyleLbl="conFgAcc1" presStyleIdx="2" presStyleCnt="8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0DBAD9B9-D831-41B3-A7AB-BA43EC772A23}" type="pres">
      <dgm:prSet presAssocID="{43FE062E-EA32-4A5A-A7FE-EEBE294F89F8}" presName="spaceBetweenRectangles" presStyleCnt="0"/>
      <dgm:spPr/>
    </dgm:pt>
    <dgm:pt modelId="{2AB0616B-AF92-412D-A571-AB60CF574F59}" type="pres">
      <dgm:prSet presAssocID="{B2DDBC83-469E-4CCD-83D6-E52E44E4EEC7}" presName="parentLin" presStyleCnt="0"/>
      <dgm:spPr/>
    </dgm:pt>
    <dgm:pt modelId="{C3CD37DE-4675-4FE8-8FF5-34B995130CB4}" type="pres">
      <dgm:prSet presAssocID="{B2DDBC83-469E-4CCD-83D6-E52E44E4EEC7}" presName="parentLeftMargin" presStyleLbl="node1" presStyleIdx="2" presStyleCnt="8"/>
      <dgm:spPr/>
    </dgm:pt>
    <dgm:pt modelId="{7AB67603-42DC-4BA6-95C8-7B75C50D88BA}" type="pres">
      <dgm:prSet presAssocID="{B2DDBC83-469E-4CCD-83D6-E52E44E4EEC7}" presName="parentText" presStyleLbl="node1" presStyleIdx="3" presStyleCnt="8" custScaleX="129932">
        <dgm:presLayoutVars>
          <dgm:chMax val="0"/>
          <dgm:bulletEnabled val="1"/>
        </dgm:presLayoutVars>
      </dgm:prSet>
      <dgm:spPr/>
    </dgm:pt>
    <dgm:pt modelId="{018833A5-07C0-4B30-8354-72124852CD57}" type="pres">
      <dgm:prSet presAssocID="{B2DDBC83-469E-4CCD-83D6-E52E44E4EEC7}" presName="negativeSpace" presStyleCnt="0"/>
      <dgm:spPr/>
    </dgm:pt>
    <dgm:pt modelId="{5421E22B-6B1F-4329-90AB-20541A1A9790}" type="pres">
      <dgm:prSet presAssocID="{B2DDBC83-469E-4CCD-83D6-E52E44E4EEC7}" presName="childText" presStyleLbl="conFgAcc1" presStyleIdx="3" presStyleCnt="8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9A2D8FF0-2CF2-4C36-B772-B0F3A2C43FB1}" type="pres">
      <dgm:prSet presAssocID="{D4D76BD5-6A81-4993-90F5-B3797A3D0D55}" presName="spaceBetweenRectangles" presStyleCnt="0"/>
      <dgm:spPr/>
    </dgm:pt>
    <dgm:pt modelId="{C4B09EAE-765E-4643-9E90-5AE34573EA35}" type="pres">
      <dgm:prSet presAssocID="{FBF10802-5236-45F9-8895-1E2775C937E7}" presName="parentLin" presStyleCnt="0"/>
      <dgm:spPr/>
    </dgm:pt>
    <dgm:pt modelId="{D4BE42C6-6FC1-4CEE-B08D-FEA6BF2CF238}" type="pres">
      <dgm:prSet presAssocID="{FBF10802-5236-45F9-8895-1E2775C937E7}" presName="parentLeftMargin" presStyleLbl="node1" presStyleIdx="3" presStyleCnt="8"/>
      <dgm:spPr/>
    </dgm:pt>
    <dgm:pt modelId="{F7FE37F0-5811-408C-96B7-4365572BADBE}" type="pres">
      <dgm:prSet presAssocID="{FBF10802-5236-45F9-8895-1E2775C937E7}" presName="parentText" presStyleLbl="node1" presStyleIdx="4" presStyleCnt="8" custScaleX="133333">
        <dgm:presLayoutVars>
          <dgm:chMax val="0"/>
          <dgm:bulletEnabled val="1"/>
        </dgm:presLayoutVars>
      </dgm:prSet>
      <dgm:spPr/>
    </dgm:pt>
    <dgm:pt modelId="{7F650F36-D0FC-4E25-A892-3F3F6DFD060A}" type="pres">
      <dgm:prSet presAssocID="{FBF10802-5236-45F9-8895-1E2775C937E7}" presName="negativeSpace" presStyleCnt="0"/>
      <dgm:spPr/>
    </dgm:pt>
    <dgm:pt modelId="{F9630F17-4597-46F5-AFE0-349A3AF0F0C3}" type="pres">
      <dgm:prSet presAssocID="{FBF10802-5236-45F9-8895-1E2775C937E7}" presName="childText" presStyleLbl="conFgAcc1" presStyleIdx="4" presStyleCnt="8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3B112D15-DC24-4D7F-9CC2-3A19F985D510}" type="pres">
      <dgm:prSet presAssocID="{31277716-B446-437E-A4FF-E9CCE465B258}" presName="spaceBetweenRectangles" presStyleCnt="0"/>
      <dgm:spPr/>
    </dgm:pt>
    <dgm:pt modelId="{410E4879-A40C-4115-A358-36F596035DDF}" type="pres">
      <dgm:prSet presAssocID="{7037210B-A368-45A5-83CA-4B7B7F4329FF}" presName="parentLin" presStyleCnt="0"/>
      <dgm:spPr/>
    </dgm:pt>
    <dgm:pt modelId="{68E97D71-335B-459F-81E4-C09E2091286D}" type="pres">
      <dgm:prSet presAssocID="{7037210B-A368-45A5-83CA-4B7B7F4329FF}" presName="parentLeftMargin" presStyleLbl="node1" presStyleIdx="4" presStyleCnt="8"/>
      <dgm:spPr/>
    </dgm:pt>
    <dgm:pt modelId="{FC2479F9-FE6A-45A9-B6E1-86AD210E6470}" type="pres">
      <dgm:prSet presAssocID="{7037210B-A368-45A5-83CA-4B7B7F4329FF}" presName="parentText" presStyleLbl="node1" presStyleIdx="5" presStyleCnt="8" custScaleX="132653">
        <dgm:presLayoutVars>
          <dgm:chMax val="0"/>
          <dgm:bulletEnabled val="1"/>
        </dgm:presLayoutVars>
      </dgm:prSet>
      <dgm:spPr/>
    </dgm:pt>
    <dgm:pt modelId="{2D0259D3-5817-4D4A-B22F-29E256FD7E3E}" type="pres">
      <dgm:prSet presAssocID="{7037210B-A368-45A5-83CA-4B7B7F4329FF}" presName="negativeSpace" presStyleCnt="0"/>
      <dgm:spPr/>
    </dgm:pt>
    <dgm:pt modelId="{C29C2FB5-A97B-4649-BDB4-56431958453C}" type="pres">
      <dgm:prSet presAssocID="{7037210B-A368-45A5-83CA-4B7B7F4329FF}" presName="childText" presStyleLbl="conFgAcc1" presStyleIdx="5" presStyleCnt="8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6C10370B-A6B1-4E13-86C6-E95B2BA0B595}" type="pres">
      <dgm:prSet presAssocID="{10BFCAAF-3156-4D5C-98CC-05365908CA63}" presName="spaceBetweenRectangles" presStyleCnt="0"/>
      <dgm:spPr/>
    </dgm:pt>
    <dgm:pt modelId="{506085E3-136A-46AB-9C12-5A3EAB6D2E41}" type="pres">
      <dgm:prSet presAssocID="{CDD7D0D2-AB27-4E8C-9B0D-F049EDB66DF8}" presName="parentLin" presStyleCnt="0"/>
      <dgm:spPr/>
    </dgm:pt>
    <dgm:pt modelId="{25EAE851-8DFD-4508-8F54-21951E1F6E0B}" type="pres">
      <dgm:prSet presAssocID="{CDD7D0D2-AB27-4E8C-9B0D-F049EDB66DF8}" presName="parentLeftMargin" presStyleLbl="node1" presStyleIdx="5" presStyleCnt="8"/>
      <dgm:spPr/>
    </dgm:pt>
    <dgm:pt modelId="{0C275CC7-6666-40B9-8FD0-B8967EA3C2A6}" type="pres">
      <dgm:prSet presAssocID="{CDD7D0D2-AB27-4E8C-9B0D-F049EDB66DF8}" presName="parentText" presStyleLbl="node1" presStyleIdx="6" presStyleCnt="8" custScaleX="129932">
        <dgm:presLayoutVars>
          <dgm:chMax val="0"/>
          <dgm:bulletEnabled val="1"/>
        </dgm:presLayoutVars>
      </dgm:prSet>
      <dgm:spPr/>
    </dgm:pt>
    <dgm:pt modelId="{547E5810-CDA2-4663-B30E-3992F3153E71}" type="pres">
      <dgm:prSet presAssocID="{CDD7D0D2-AB27-4E8C-9B0D-F049EDB66DF8}" presName="negativeSpace" presStyleCnt="0"/>
      <dgm:spPr/>
    </dgm:pt>
    <dgm:pt modelId="{B30D478D-9710-4BFC-A2AA-C0270A8930C3}" type="pres">
      <dgm:prSet presAssocID="{CDD7D0D2-AB27-4E8C-9B0D-F049EDB66DF8}" presName="childText" presStyleLbl="conFgAcc1" presStyleIdx="6" presStyleCnt="8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  <dgm:pt modelId="{EE8CFE8E-4642-4E43-B92E-0CEF6B4E7FCA}" type="pres">
      <dgm:prSet presAssocID="{8897B46C-BEC0-4017-9003-A3CC02596316}" presName="spaceBetweenRectangles" presStyleCnt="0"/>
      <dgm:spPr/>
    </dgm:pt>
    <dgm:pt modelId="{CCA213BB-1461-4DC8-BE83-0BAE7934355D}" type="pres">
      <dgm:prSet presAssocID="{93803D75-FFED-49C1-B75E-3FBD2014476E}" presName="parentLin" presStyleCnt="0"/>
      <dgm:spPr/>
    </dgm:pt>
    <dgm:pt modelId="{260FFD23-EE9A-47EF-9140-FEDE91C28718}" type="pres">
      <dgm:prSet presAssocID="{93803D75-FFED-49C1-B75E-3FBD2014476E}" presName="parentLeftMargin" presStyleLbl="node1" presStyleIdx="6" presStyleCnt="8"/>
      <dgm:spPr/>
    </dgm:pt>
    <dgm:pt modelId="{FC646CFD-F26F-45F0-A36A-FFFD7DA3A695}" type="pres">
      <dgm:prSet presAssocID="{93803D75-FFED-49C1-B75E-3FBD2014476E}" presName="parentText" presStyleLbl="node1" presStyleIdx="7" presStyleCnt="8" custScaleX="129932">
        <dgm:presLayoutVars>
          <dgm:chMax val="0"/>
          <dgm:bulletEnabled val="1"/>
        </dgm:presLayoutVars>
      </dgm:prSet>
      <dgm:spPr/>
    </dgm:pt>
    <dgm:pt modelId="{D46C23E6-001C-4B06-9203-9A070D865047}" type="pres">
      <dgm:prSet presAssocID="{93803D75-FFED-49C1-B75E-3FBD2014476E}" presName="negativeSpace" presStyleCnt="0"/>
      <dgm:spPr/>
    </dgm:pt>
    <dgm:pt modelId="{9F4558B4-B405-44DD-ABAC-96EBC0D21E5C}" type="pres">
      <dgm:prSet presAssocID="{93803D75-FFED-49C1-B75E-3FBD2014476E}" presName="childText" presStyleLbl="conFgAcc1" presStyleIdx="7" presStyleCnt="8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</dgm:pt>
  </dgm:ptLst>
  <dgm:cxnLst>
    <dgm:cxn modelId="{7C680006-4B02-4C80-92F1-A67D0A169B15}" type="presOf" srcId="{CDD7D0D2-AB27-4E8C-9B0D-F049EDB66DF8}" destId="{25EAE851-8DFD-4508-8F54-21951E1F6E0B}" srcOrd="0" destOrd="0" presId="urn:microsoft.com/office/officeart/2005/8/layout/list1"/>
    <dgm:cxn modelId="{12192406-2BE3-4C02-8885-F5028E3AEE76}" srcId="{91346CAC-A78E-4DA3-B22E-CEA49EBE4226}" destId="{93803D75-FFED-49C1-B75E-3FBD2014476E}" srcOrd="7" destOrd="0" parTransId="{6A1AB691-A919-4A6B-8586-08339AB59C2C}" sibTransId="{2E9B5C65-C586-4494-8A18-92D64CB14B21}"/>
    <dgm:cxn modelId="{C58CD916-0376-48F1-84F6-153110716C08}" type="presOf" srcId="{E2855558-389B-4591-8564-2A29B4C32D65}" destId="{9CD06469-F34B-4432-ADB5-7C825FE94111}" srcOrd="1" destOrd="0" presId="urn:microsoft.com/office/officeart/2005/8/layout/list1"/>
    <dgm:cxn modelId="{AFED1F19-484D-441D-A9E9-131B0DBAB2B5}" srcId="{91346CAC-A78E-4DA3-B22E-CEA49EBE4226}" destId="{AF1790DE-E36E-4506-8B4B-73498403BC3A}" srcOrd="2" destOrd="0" parTransId="{1D88505E-B705-45D0-982D-C74088FFDC5C}" sibTransId="{43FE062E-EA32-4A5A-A7FE-EEBE294F89F8}"/>
    <dgm:cxn modelId="{0D0BF01D-4194-45CB-B0EA-B79ADFE90225}" srcId="{91346CAC-A78E-4DA3-B22E-CEA49EBE4226}" destId="{7037210B-A368-45A5-83CA-4B7B7F4329FF}" srcOrd="5" destOrd="0" parTransId="{CBE9A0A3-055E-406A-9292-306583733BD4}" sibTransId="{10BFCAAF-3156-4D5C-98CC-05365908CA63}"/>
    <dgm:cxn modelId="{C9A8632B-A5C1-46E9-A6F8-ADBDD95DD7F4}" type="presOf" srcId="{91346CAC-A78E-4DA3-B22E-CEA49EBE4226}" destId="{377BF09A-222E-4937-A795-7A4258D0F5D6}" srcOrd="0" destOrd="0" presId="urn:microsoft.com/office/officeart/2005/8/layout/list1"/>
    <dgm:cxn modelId="{FE51702B-9E48-484B-B45E-BC178EE910EE}" srcId="{91346CAC-A78E-4DA3-B22E-CEA49EBE4226}" destId="{CDD7D0D2-AB27-4E8C-9B0D-F049EDB66DF8}" srcOrd="6" destOrd="0" parTransId="{DCEA44C0-D148-42C9-936A-9540BE7BE328}" sibTransId="{8897B46C-BEC0-4017-9003-A3CC02596316}"/>
    <dgm:cxn modelId="{8BDA6036-D99E-470D-A2DE-F213C43479A9}" type="presOf" srcId="{D9B449A0-FF94-4713-9A9A-058D7F6B71B9}" destId="{46B940FC-8FA1-4568-B447-0EEB4A38217C}" srcOrd="1" destOrd="0" presId="urn:microsoft.com/office/officeart/2005/8/layout/list1"/>
    <dgm:cxn modelId="{5F43D55E-E672-4D98-A746-5FE01229D124}" type="presOf" srcId="{7037210B-A368-45A5-83CA-4B7B7F4329FF}" destId="{FC2479F9-FE6A-45A9-B6E1-86AD210E6470}" srcOrd="1" destOrd="0" presId="urn:microsoft.com/office/officeart/2005/8/layout/list1"/>
    <dgm:cxn modelId="{C9E5E941-35CB-4B06-BCCE-BC66CA252F72}" type="presOf" srcId="{CDD7D0D2-AB27-4E8C-9B0D-F049EDB66DF8}" destId="{0C275CC7-6666-40B9-8FD0-B8967EA3C2A6}" srcOrd="1" destOrd="0" presId="urn:microsoft.com/office/officeart/2005/8/layout/list1"/>
    <dgm:cxn modelId="{C525F741-8864-4A22-AD0B-4FB3E7A76176}" type="presOf" srcId="{FBF10802-5236-45F9-8895-1E2775C937E7}" destId="{F7FE37F0-5811-408C-96B7-4365572BADBE}" srcOrd="1" destOrd="0" presId="urn:microsoft.com/office/officeart/2005/8/layout/list1"/>
    <dgm:cxn modelId="{1AAB614B-E81F-4AE8-8EF2-AB47D1DAB9D9}" type="presOf" srcId="{7037210B-A368-45A5-83CA-4B7B7F4329FF}" destId="{68E97D71-335B-459F-81E4-C09E2091286D}" srcOrd="0" destOrd="0" presId="urn:microsoft.com/office/officeart/2005/8/layout/list1"/>
    <dgm:cxn modelId="{3A4E8475-4A8B-4421-B2BA-435C419F9510}" type="presOf" srcId="{B2DDBC83-469E-4CCD-83D6-E52E44E4EEC7}" destId="{C3CD37DE-4675-4FE8-8FF5-34B995130CB4}" srcOrd="0" destOrd="0" presId="urn:microsoft.com/office/officeart/2005/8/layout/list1"/>
    <dgm:cxn modelId="{CB309455-C09A-4223-9D0B-413E311225DD}" srcId="{91346CAC-A78E-4DA3-B22E-CEA49EBE4226}" destId="{FBF10802-5236-45F9-8895-1E2775C937E7}" srcOrd="4" destOrd="0" parTransId="{1DEC7274-0AB5-40B3-8FE3-E1532B4F2560}" sibTransId="{31277716-B446-437E-A4FF-E9CCE465B258}"/>
    <dgm:cxn modelId="{A7FFA459-88E6-4BF9-990E-9E839F2CA561}" srcId="{91346CAC-A78E-4DA3-B22E-CEA49EBE4226}" destId="{D9B449A0-FF94-4713-9A9A-058D7F6B71B9}" srcOrd="0" destOrd="0" parTransId="{72FECDBD-928B-4253-9CFE-B1ABEE0A78E1}" sibTransId="{2764F4CA-6CE4-44EA-8523-B18B98402A7E}"/>
    <dgm:cxn modelId="{B1CD2984-01B3-4C52-83D6-AE7F1BC2F5B0}" type="presOf" srcId="{B2DDBC83-469E-4CCD-83D6-E52E44E4EEC7}" destId="{7AB67603-42DC-4BA6-95C8-7B75C50D88BA}" srcOrd="1" destOrd="0" presId="urn:microsoft.com/office/officeart/2005/8/layout/list1"/>
    <dgm:cxn modelId="{7DA6808F-6F08-434B-97F9-A52229372E5C}" type="presOf" srcId="{D9B449A0-FF94-4713-9A9A-058D7F6B71B9}" destId="{F795D8E3-ADA7-4953-8642-733E088841CD}" srcOrd="0" destOrd="0" presId="urn:microsoft.com/office/officeart/2005/8/layout/list1"/>
    <dgm:cxn modelId="{CE08AD9A-F87E-46B4-BE8F-11E63FB33F67}" type="presOf" srcId="{AF1790DE-E36E-4506-8B4B-73498403BC3A}" destId="{EEBD306F-2B9A-4D2B-9193-3D815715E159}" srcOrd="1" destOrd="0" presId="urn:microsoft.com/office/officeart/2005/8/layout/list1"/>
    <dgm:cxn modelId="{968908AD-69A0-4F2D-B867-D036EC32CDFC}" type="presOf" srcId="{93803D75-FFED-49C1-B75E-3FBD2014476E}" destId="{FC646CFD-F26F-45F0-A36A-FFFD7DA3A695}" srcOrd="1" destOrd="0" presId="urn:microsoft.com/office/officeart/2005/8/layout/list1"/>
    <dgm:cxn modelId="{490DF0B7-0EFA-4644-BE55-62E355AD7C1A}" srcId="{91346CAC-A78E-4DA3-B22E-CEA49EBE4226}" destId="{B2DDBC83-469E-4CCD-83D6-E52E44E4EEC7}" srcOrd="3" destOrd="0" parTransId="{17034E40-C41F-469D-B658-274F6A1ED899}" sibTransId="{D4D76BD5-6A81-4993-90F5-B3797A3D0D55}"/>
    <dgm:cxn modelId="{FD84E6CB-3D65-428A-B000-F8FC20AE589B}" type="presOf" srcId="{FBF10802-5236-45F9-8895-1E2775C937E7}" destId="{D4BE42C6-6FC1-4CEE-B08D-FEA6BF2CF238}" srcOrd="0" destOrd="0" presId="urn:microsoft.com/office/officeart/2005/8/layout/list1"/>
    <dgm:cxn modelId="{2F8D42D7-1BBF-4C47-B41B-AAC7EBF54A76}" type="presOf" srcId="{93803D75-FFED-49C1-B75E-3FBD2014476E}" destId="{260FFD23-EE9A-47EF-9140-FEDE91C28718}" srcOrd="0" destOrd="0" presId="urn:microsoft.com/office/officeart/2005/8/layout/list1"/>
    <dgm:cxn modelId="{041FFBE0-56A0-404E-8338-E42D3D38A105}" type="presOf" srcId="{E2855558-389B-4591-8564-2A29B4C32D65}" destId="{643F61F5-F617-478B-A953-7E4573D0220D}" srcOrd="0" destOrd="0" presId="urn:microsoft.com/office/officeart/2005/8/layout/list1"/>
    <dgm:cxn modelId="{4AC575E9-9D42-4828-A5F2-0C6BA57C6639}" type="presOf" srcId="{AF1790DE-E36E-4506-8B4B-73498403BC3A}" destId="{A1E54DF6-9C4C-426D-98EB-FFBF48F1924C}" srcOrd="0" destOrd="0" presId="urn:microsoft.com/office/officeart/2005/8/layout/list1"/>
    <dgm:cxn modelId="{48FB9AF0-E794-4529-A85F-670858982857}" srcId="{91346CAC-A78E-4DA3-B22E-CEA49EBE4226}" destId="{E2855558-389B-4591-8564-2A29B4C32D65}" srcOrd="1" destOrd="0" parTransId="{9FD20762-DA87-4087-803C-2ABA29AE61C3}" sibTransId="{E3CCE1FE-8395-4CE0-ADA9-5054E68F59BF}"/>
    <dgm:cxn modelId="{1086C757-3C66-4EFE-98B3-84A5724C1227}" type="presParOf" srcId="{377BF09A-222E-4937-A795-7A4258D0F5D6}" destId="{ED0E1027-549B-49E6-9D59-3B13C1AC4FD2}" srcOrd="0" destOrd="0" presId="urn:microsoft.com/office/officeart/2005/8/layout/list1"/>
    <dgm:cxn modelId="{3EDC97F9-E4EC-4BDE-99E8-E393A61D57E3}" type="presParOf" srcId="{ED0E1027-549B-49E6-9D59-3B13C1AC4FD2}" destId="{F795D8E3-ADA7-4953-8642-733E088841CD}" srcOrd="0" destOrd="0" presId="urn:microsoft.com/office/officeart/2005/8/layout/list1"/>
    <dgm:cxn modelId="{3510D9CE-A102-4743-98AB-9142139E353E}" type="presParOf" srcId="{ED0E1027-549B-49E6-9D59-3B13C1AC4FD2}" destId="{46B940FC-8FA1-4568-B447-0EEB4A38217C}" srcOrd="1" destOrd="0" presId="urn:microsoft.com/office/officeart/2005/8/layout/list1"/>
    <dgm:cxn modelId="{530ED13E-7FE1-4063-B23C-A512677ED33C}" type="presParOf" srcId="{377BF09A-222E-4937-A795-7A4258D0F5D6}" destId="{E375144E-1A36-4173-80BF-99CA453AF7E6}" srcOrd="1" destOrd="0" presId="urn:microsoft.com/office/officeart/2005/8/layout/list1"/>
    <dgm:cxn modelId="{6EFC272A-6446-4682-B674-707AA1240A27}" type="presParOf" srcId="{377BF09A-222E-4937-A795-7A4258D0F5D6}" destId="{FE437422-C560-4C42-8C7A-0DA04E55B9BB}" srcOrd="2" destOrd="0" presId="urn:microsoft.com/office/officeart/2005/8/layout/list1"/>
    <dgm:cxn modelId="{EA56D17F-203D-425B-8009-65BA772CED2F}" type="presParOf" srcId="{377BF09A-222E-4937-A795-7A4258D0F5D6}" destId="{0B9E0790-3332-4252-B645-DA100988A8BD}" srcOrd="3" destOrd="0" presId="urn:microsoft.com/office/officeart/2005/8/layout/list1"/>
    <dgm:cxn modelId="{387DC05E-F09B-4430-AAEB-0C585328F74A}" type="presParOf" srcId="{377BF09A-222E-4937-A795-7A4258D0F5D6}" destId="{BFEA5445-50DE-4684-987E-9F1F651A7CB1}" srcOrd="4" destOrd="0" presId="urn:microsoft.com/office/officeart/2005/8/layout/list1"/>
    <dgm:cxn modelId="{4198E7AB-BE9F-4A7B-B0FC-6E64866925DA}" type="presParOf" srcId="{BFEA5445-50DE-4684-987E-9F1F651A7CB1}" destId="{643F61F5-F617-478B-A953-7E4573D0220D}" srcOrd="0" destOrd="0" presId="urn:microsoft.com/office/officeart/2005/8/layout/list1"/>
    <dgm:cxn modelId="{C318FD93-94B8-423F-A697-B7BF370A2609}" type="presParOf" srcId="{BFEA5445-50DE-4684-987E-9F1F651A7CB1}" destId="{9CD06469-F34B-4432-ADB5-7C825FE94111}" srcOrd="1" destOrd="0" presId="urn:microsoft.com/office/officeart/2005/8/layout/list1"/>
    <dgm:cxn modelId="{26954157-A72E-43A5-B0AC-592254E3253C}" type="presParOf" srcId="{377BF09A-222E-4937-A795-7A4258D0F5D6}" destId="{F1C435CB-0864-441B-8524-6DD2EE189DE5}" srcOrd="5" destOrd="0" presId="urn:microsoft.com/office/officeart/2005/8/layout/list1"/>
    <dgm:cxn modelId="{98A6F68C-A289-4490-B231-BB4D3652925C}" type="presParOf" srcId="{377BF09A-222E-4937-A795-7A4258D0F5D6}" destId="{C6EBB0DE-782D-4729-AC1B-AFD6DD05183B}" srcOrd="6" destOrd="0" presId="urn:microsoft.com/office/officeart/2005/8/layout/list1"/>
    <dgm:cxn modelId="{DBF2F84B-0D0B-4EAA-AE42-7454905F949A}" type="presParOf" srcId="{377BF09A-222E-4937-A795-7A4258D0F5D6}" destId="{FFB6C9BD-743C-4271-96CE-B4DCBC77FDF8}" srcOrd="7" destOrd="0" presId="urn:microsoft.com/office/officeart/2005/8/layout/list1"/>
    <dgm:cxn modelId="{D0EB8C95-AAE9-4493-8127-38DA8F4A5DB7}" type="presParOf" srcId="{377BF09A-222E-4937-A795-7A4258D0F5D6}" destId="{6FECFA36-77DF-4D44-A0EE-86BBB75610EB}" srcOrd="8" destOrd="0" presId="urn:microsoft.com/office/officeart/2005/8/layout/list1"/>
    <dgm:cxn modelId="{E444D186-5D54-42D4-B6F1-CCF2507A4F39}" type="presParOf" srcId="{6FECFA36-77DF-4D44-A0EE-86BBB75610EB}" destId="{A1E54DF6-9C4C-426D-98EB-FFBF48F1924C}" srcOrd="0" destOrd="0" presId="urn:microsoft.com/office/officeart/2005/8/layout/list1"/>
    <dgm:cxn modelId="{F5464905-5FCF-4161-861D-8BDD7134929F}" type="presParOf" srcId="{6FECFA36-77DF-4D44-A0EE-86BBB75610EB}" destId="{EEBD306F-2B9A-4D2B-9193-3D815715E159}" srcOrd="1" destOrd="0" presId="urn:microsoft.com/office/officeart/2005/8/layout/list1"/>
    <dgm:cxn modelId="{5D984475-6964-42F9-A6B3-E3729A79B4E5}" type="presParOf" srcId="{377BF09A-222E-4937-A795-7A4258D0F5D6}" destId="{D60276C3-8AA5-49E7-A53A-2AD0071F10C7}" srcOrd="9" destOrd="0" presId="urn:microsoft.com/office/officeart/2005/8/layout/list1"/>
    <dgm:cxn modelId="{D7A1DCA7-9B19-438A-8528-B3C82A5B8AAF}" type="presParOf" srcId="{377BF09A-222E-4937-A795-7A4258D0F5D6}" destId="{651F067F-7FD3-49A0-930F-C390710D14CC}" srcOrd="10" destOrd="0" presId="urn:microsoft.com/office/officeart/2005/8/layout/list1"/>
    <dgm:cxn modelId="{3C6FD153-A3D5-4E22-B81C-0DECD57E8299}" type="presParOf" srcId="{377BF09A-222E-4937-A795-7A4258D0F5D6}" destId="{0DBAD9B9-D831-41B3-A7AB-BA43EC772A23}" srcOrd="11" destOrd="0" presId="urn:microsoft.com/office/officeart/2005/8/layout/list1"/>
    <dgm:cxn modelId="{086D2392-8A47-4513-9821-2D1A80A28D98}" type="presParOf" srcId="{377BF09A-222E-4937-A795-7A4258D0F5D6}" destId="{2AB0616B-AF92-412D-A571-AB60CF574F59}" srcOrd="12" destOrd="0" presId="urn:microsoft.com/office/officeart/2005/8/layout/list1"/>
    <dgm:cxn modelId="{AD2D50F6-670C-4A24-9C7A-79A3BCFD356A}" type="presParOf" srcId="{2AB0616B-AF92-412D-A571-AB60CF574F59}" destId="{C3CD37DE-4675-4FE8-8FF5-34B995130CB4}" srcOrd="0" destOrd="0" presId="urn:microsoft.com/office/officeart/2005/8/layout/list1"/>
    <dgm:cxn modelId="{644D288C-01EB-43C8-A2E6-3889240002FB}" type="presParOf" srcId="{2AB0616B-AF92-412D-A571-AB60CF574F59}" destId="{7AB67603-42DC-4BA6-95C8-7B75C50D88BA}" srcOrd="1" destOrd="0" presId="urn:microsoft.com/office/officeart/2005/8/layout/list1"/>
    <dgm:cxn modelId="{57B2983D-3196-41E7-8C9C-73C223AE57DE}" type="presParOf" srcId="{377BF09A-222E-4937-A795-7A4258D0F5D6}" destId="{018833A5-07C0-4B30-8354-72124852CD57}" srcOrd="13" destOrd="0" presId="urn:microsoft.com/office/officeart/2005/8/layout/list1"/>
    <dgm:cxn modelId="{D9E50DCB-5AAE-4554-A370-9924D9B513AF}" type="presParOf" srcId="{377BF09A-222E-4937-A795-7A4258D0F5D6}" destId="{5421E22B-6B1F-4329-90AB-20541A1A9790}" srcOrd="14" destOrd="0" presId="urn:microsoft.com/office/officeart/2005/8/layout/list1"/>
    <dgm:cxn modelId="{1B132872-64E2-461E-81E4-7CB4996E516D}" type="presParOf" srcId="{377BF09A-222E-4937-A795-7A4258D0F5D6}" destId="{9A2D8FF0-2CF2-4C36-B772-B0F3A2C43FB1}" srcOrd="15" destOrd="0" presId="urn:microsoft.com/office/officeart/2005/8/layout/list1"/>
    <dgm:cxn modelId="{CF20AAA4-7A3A-494F-B3A3-1E71BDED38B8}" type="presParOf" srcId="{377BF09A-222E-4937-A795-7A4258D0F5D6}" destId="{C4B09EAE-765E-4643-9E90-5AE34573EA35}" srcOrd="16" destOrd="0" presId="urn:microsoft.com/office/officeart/2005/8/layout/list1"/>
    <dgm:cxn modelId="{997932E8-4AFD-4F89-987E-5312A4C3CF91}" type="presParOf" srcId="{C4B09EAE-765E-4643-9E90-5AE34573EA35}" destId="{D4BE42C6-6FC1-4CEE-B08D-FEA6BF2CF238}" srcOrd="0" destOrd="0" presId="urn:microsoft.com/office/officeart/2005/8/layout/list1"/>
    <dgm:cxn modelId="{8AC9DD4C-D018-481B-8CF2-9AB19FC37CF7}" type="presParOf" srcId="{C4B09EAE-765E-4643-9E90-5AE34573EA35}" destId="{F7FE37F0-5811-408C-96B7-4365572BADBE}" srcOrd="1" destOrd="0" presId="urn:microsoft.com/office/officeart/2005/8/layout/list1"/>
    <dgm:cxn modelId="{3AD0ED16-7990-4515-B344-B9D8E0BA7CB8}" type="presParOf" srcId="{377BF09A-222E-4937-A795-7A4258D0F5D6}" destId="{7F650F36-D0FC-4E25-A892-3F3F6DFD060A}" srcOrd="17" destOrd="0" presId="urn:microsoft.com/office/officeart/2005/8/layout/list1"/>
    <dgm:cxn modelId="{34EC0EC3-ACDE-4419-841D-5DF0BE394F6E}" type="presParOf" srcId="{377BF09A-222E-4937-A795-7A4258D0F5D6}" destId="{F9630F17-4597-46F5-AFE0-349A3AF0F0C3}" srcOrd="18" destOrd="0" presId="urn:microsoft.com/office/officeart/2005/8/layout/list1"/>
    <dgm:cxn modelId="{FEE2E65C-0C56-4348-AE31-D83112C90511}" type="presParOf" srcId="{377BF09A-222E-4937-A795-7A4258D0F5D6}" destId="{3B112D15-DC24-4D7F-9CC2-3A19F985D510}" srcOrd="19" destOrd="0" presId="urn:microsoft.com/office/officeart/2005/8/layout/list1"/>
    <dgm:cxn modelId="{FFF1EC49-F9F3-4E4A-96E0-93386FDAD426}" type="presParOf" srcId="{377BF09A-222E-4937-A795-7A4258D0F5D6}" destId="{410E4879-A40C-4115-A358-36F596035DDF}" srcOrd="20" destOrd="0" presId="urn:microsoft.com/office/officeart/2005/8/layout/list1"/>
    <dgm:cxn modelId="{9E0D34A5-A2C4-4B08-9E75-B69D265C6868}" type="presParOf" srcId="{410E4879-A40C-4115-A358-36F596035DDF}" destId="{68E97D71-335B-459F-81E4-C09E2091286D}" srcOrd="0" destOrd="0" presId="urn:microsoft.com/office/officeart/2005/8/layout/list1"/>
    <dgm:cxn modelId="{EA55BBF0-C240-4C43-A589-C1A483F288E6}" type="presParOf" srcId="{410E4879-A40C-4115-A358-36F596035DDF}" destId="{FC2479F9-FE6A-45A9-B6E1-86AD210E6470}" srcOrd="1" destOrd="0" presId="urn:microsoft.com/office/officeart/2005/8/layout/list1"/>
    <dgm:cxn modelId="{F8E9714A-4376-4D53-92A7-4087D2C474B0}" type="presParOf" srcId="{377BF09A-222E-4937-A795-7A4258D0F5D6}" destId="{2D0259D3-5817-4D4A-B22F-29E256FD7E3E}" srcOrd="21" destOrd="0" presId="urn:microsoft.com/office/officeart/2005/8/layout/list1"/>
    <dgm:cxn modelId="{9BD864A3-6CFC-4E94-ABD4-6036338E7B72}" type="presParOf" srcId="{377BF09A-222E-4937-A795-7A4258D0F5D6}" destId="{C29C2FB5-A97B-4649-BDB4-56431958453C}" srcOrd="22" destOrd="0" presId="urn:microsoft.com/office/officeart/2005/8/layout/list1"/>
    <dgm:cxn modelId="{E1E1272E-D353-4F70-975F-DDDD9000C086}" type="presParOf" srcId="{377BF09A-222E-4937-A795-7A4258D0F5D6}" destId="{6C10370B-A6B1-4E13-86C6-E95B2BA0B595}" srcOrd="23" destOrd="0" presId="urn:microsoft.com/office/officeart/2005/8/layout/list1"/>
    <dgm:cxn modelId="{23D3E144-C713-4E30-A471-091565C45FEF}" type="presParOf" srcId="{377BF09A-222E-4937-A795-7A4258D0F5D6}" destId="{506085E3-136A-46AB-9C12-5A3EAB6D2E41}" srcOrd="24" destOrd="0" presId="urn:microsoft.com/office/officeart/2005/8/layout/list1"/>
    <dgm:cxn modelId="{EBCE2F2B-0225-4DDA-9122-1E94D35927B0}" type="presParOf" srcId="{506085E3-136A-46AB-9C12-5A3EAB6D2E41}" destId="{25EAE851-8DFD-4508-8F54-21951E1F6E0B}" srcOrd="0" destOrd="0" presId="urn:microsoft.com/office/officeart/2005/8/layout/list1"/>
    <dgm:cxn modelId="{2810C526-FE5B-482F-90B5-FAD73DDDD3FB}" type="presParOf" srcId="{506085E3-136A-46AB-9C12-5A3EAB6D2E41}" destId="{0C275CC7-6666-40B9-8FD0-B8967EA3C2A6}" srcOrd="1" destOrd="0" presId="urn:microsoft.com/office/officeart/2005/8/layout/list1"/>
    <dgm:cxn modelId="{5292645F-514D-4A60-9995-BE64A84D222F}" type="presParOf" srcId="{377BF09A-222E-4937-A795-7A4258D0F5D6}" destId="{547E5810-CDA2-4663-B30E-3992F3153E71}" srcOrd="25" destOrd="0" presId="urn:microsoft.com/office/officeart/2005/8/layout/list1"/>
    <dgm:cxn modelId="{85538D14-993D-40F1-955C-B767E1EC67AB}" type="presParOf" srcId="{377BF09A-222E-4937-A795-7A4258D0F5D6}" destId="{B30D478D-9710-4BFC-A2AA-C0270A8930C3}" srcOrd="26" destOrd="0" presId="urn:microsoft.com/office/officeart/2005/8/layout/list1"/>
    <dgm:cxn modelId="{E6018C04-241E-4144-8329-79E7C45A8DD8}" type="presParOf" srcId="{377BF09A-222E-4937-A795-7A4258D0F5D6}" destId="{EE8CFE8E-4642-4E43-B92E-0CEF6B4E7FCA}" srcOrd="27" destOrd="0" presId="urn:microsoft.com/office/officeart/2005/8/layout/list1"/>
    <dgm:cxn modelId="{B4C23813-0069-4E02-9425-7C480687C293}" type="presParOf" srcId="{377BF09A-222E-4937-A795-7A4258D0F5D6}" destId="{CCA213BB-1461-4DC8-BE83-0BAE7934355D}" srcOrd="28" destOrd="0" presId="urn:microsoft.com/office/officeart/2005/8/layout/list1"/>
    <dgm:cxn modelId="{1126ECEF-57DC-47A4-872C-DEE9BE75ED10}" type="presParOf" srcId="{CCA213BB-1461-4DC8-BE83-0BAE7934355D}" destId="{260FFD23-EE9A-47EF-9140-FEDE91C28718}" srcOrd="0" destOrd="0" presId="urn:microsoft.com/office/officeart/2005/8/layout/list1"/>
    <dgm:cxn modelId="{68FAE633-00BB-4EF8-8F9E-613FDB07CAE4}" type="presParOf" srcId="{CCA213BB-1461-4DC8-BE83-0BAE7934355D}" destId="{FC646CFD-F26F-45F0-A36A-FFFD7DA3A695}" srcOrd="1" destOrd="0" presId="urn:microsoft.com/office/officeart/2005/8/layout/list1"/>
    <dgm:cxn modelId="{A3B05921-632A-4EE7-B2D7-17131C649B1D}" type="presParOf" srcId="{377BF09A-222E-4937-A795-7A4258D0F5D6}" destId="{D46C23E6-001C-4B06-9203-9A070D865047}" srcOrd="29" destOrd="0" presId="urn:microsoft.com/office/officeart/2005/8/layout/list1"/>
    <dgm:cxn modelId="{C67F4C39-8BBE-48A3-BAE0-D978F77C4FAD}" type="presParOf" srcId="{377BF09A-222E-4937-A795-7A4258D0F5D6}" destId="{9F4558B4-B405-44DD-ABAC-96EBC0D21E5C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437422-C560-4C42-8C7A-0DA04E55B9BB}">
      <dsp:nvSpPr>
        <dsp:cNvPr id="0" name=""/>
        <dsp:cNvSpPr/>
      </dsp:nvSpPr>
      <dsp:spPr>
        <a:xfrm>
          <a:off x="0" y="295620"/>
          <a:ext cx="8001000" cy="4032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B940FC-8FA1-4568-B447-0EEB4A38217C}">
      <dsp:nvSpPr>
        <dsp:cNvPr id="0" name=""/>
        <dsp:cNvSpPr/>
      </dsp:nvSpPr>
      <dsp:spPr>
        <a:xfrm>
          <a:off x="400050" y="59460"/>
          <a:ext cx="5600700" cy="4723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System Databases</a:t>
          </a:r>
        </a:p>
      </dsp:txBody>
      <dsp:txXfrm>
        <a:off x="423107" y="82517"/>
        <a:ext cx="5554586" cy="426206"/>
      </dsp:txXfrm>
    </dsp:sp>
    <dsp:sp modelId="{C6EBB0DE-782D-4729-AC1B-AFD6DD05183B}">
      <dsp:nvSpPr>
        <dsp:cNvPr id="0" name=""/>
        <dsp:cNvSpPr/>
      </dsp:nvSpPr>
      <dsp:spPr>
        <a:xfrm>
          <a:off x="0" y="1021380"/>
          <a:ext cx="8001000" cy="4032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3">
              <a:hueOff val="5625132"/>
              <a:satOff val="-8440"/>
              <a:lumOff val="-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D06469-F34B-4432-ADB5-7C825FE94111}">
      <dsp:nvSpPr>
        <dsp:cNvPr id="0" name=""/>
        <dsp:cNvSpPr/>
      </dsp:nvSpPr>
      <dsp:spPr>
        <a:xfrm>
          <a:off x="400050" y="785220"/>
          <a:ext cx="5600700" cy="472320"/>
        </a:xfrm>
        <a:prstGeom prst="roundRect">
          <a:avLst/>
        </a:prstGeom>
        <a:solidFill>
          <a:schemeClr val="accent3">
            <a:hueOff val="5625132"/>
            <a:satOff val="-8440"/>
            <a:lumOff val="-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User-defined Databases</a:t>
          </a:r>
        </a:p>
      </dsp:txBody>
      <dsp:txXfrm>
        <a:off x="423107" y="808277"/>
        <a:ext cx="5554586" cy="426206"/>
      </dsp:txXfrm>
    </dsp:sp>
    <dsp:sp modelId="{651F067F-7FD3-49A0-930F-C390710D14CC}">
      <dsp:nvSpPr>
        <dsp:cNvPr id="0" name=""/>
        <dsp:cNvSpPr/>
      </dsp:nvSpPr>
      <dsp:spPr>
        <a:xfrm>
          <a:off x="0" y="1747140"/>
          <a:ext cx="8001000" cy="4032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BD306F-2B9A-4D2B-9193-3D815715E159}">
      <dsp:nvSpPr>
        <dsp:cNvPr id="0" name=""/>
        <dsp:cNvSpPr/>
      </dsp:nvSpPr>
      <dsp:spPr>
        <a:xfrm>
          <a:off x="400050" y="1510979"/>
          <a:ext cx="5600700" cy="472320"/>
        </a:xfrm>
        <a:prstGeom prst="roundRect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Sample Databases</a:t>
          </a:r>
        </a:p>
      </dsp:txBody>
      <dsp:txXfrm>
        <a:off x="423107" y="1534036"/>
        <a:ext cx="5554586" cy="42620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437422-C560-4C42-8C7A-0DA04E55B9BB}">
      <dsp:nvSpPr>
        <dsp:cNvPr id="0" name=""/>
        <dsp:cNvSpPr/>
      </dsp:nvSpPr>
      <dsp:spPr>
        <a:xfrm>
          <a:off x="0" y="200024"/>
          <a:ext cx="8001000" cy="327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B940FC-8FA1-4568-B447-0EEB4A38217C}">
      <dsp:nvSpPr>
        <dsp:cNvPr id="0" name=""/>
        <dsp:cNvSpPr/>
      </dsp:nvSpPr>
      <dsp:spPr>
        <a:xfrm>
          <a:off x="399659" y="16919"/>
          <a:ext cx="7460288" cy="3837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A transaction is rolled forward when a transaction log is applied.</a:t>
          </a:r>
        </a:p>
      </dsp:txBody>
      <dsp:txXfrm>
        <a:off x="418393" y="35653"/>
        <a:ext cx="7422820" cy="346292"/>
      </dsp:txXfrm>
    </dsp:sp>
    <dsp:sp modelId="{C6EBB0DE-782D-4729-AC1B-AFD6DD05183B}">
      <dsp:nvSpPr>
        <dsp:cNvPr id="0" name=""/>
        <dsp:cNvSpPr/>
      </dsp:nvSpPr>
      <dsp:spPr>
        <a:xfrm>
          <a:off x="0" y="774494"/>
          <a:ext cx="8001000" cy="327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D06469-F34B-4432-ADB5-7C825FE94111}">
      <dsp:nvSpPr>
        <dsp:cNvPr id="0" name=""/>
        <dsp:cNvSpPr/>
      </dsp:nvSpPr>
      <dsp:spPr>
        <a:xfrm>
          <a:off x="399659" y="606600"/>
          <a:ext cx="7316099" cy="383760"/>
        </a:xfrm>
        <a:prstGeom prst="roundRect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A transaction is rolled back when an incomplete transaction is backed out.</a:t>
          </a:r>
        </a:p>
      </dsp:txBody>
      <dsp:txXfrm>
        <a:off x="418393" y="625334"/>
        <a:ext cx="7278631" cy="34629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133056" y="134015"/>
          <a:ext cx="887041" cy="620929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1</a:t>
          </a:r>
        </a:p>
      </dsp:txBody>
      <dsp:txXfrm rot="-5400000">
        <a:off x="1" y="311424"/>
        <a:ext cx="620929" cy="266112"/>
      </dsp:txXfrm>
    </dsp:sp>
    <dsp:sp modelId="{113BA198-FA42-4D57-B5F3-3F5243D5E969}">
      <dsp:nvSpPr>
        <dsp:cNvPr id="0" name=""/>
        <dsp:cNvSpPr/>
      </dsp:nvSpPr>
      <dsp:spPr>
        <a:xfrm rot="5400000">
          <a:off x="3489124" y="-2867236"/>
          <a:ext cx="576880" cy="631327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In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Object Explorer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, connect to an instance of the SQL Server Database Engine and then, expand that instance.</a:t>
          </a:r>
        </a:p>
      </dsp:txBody>
      <dsp:txXfrm rot="-5400000">
        <a:off x="620930" y="29119"/>
        <a:ext cx="6285109" cy="520558"/>
      </dsp:txXfrm>
    </dsp:sp>
    <dsp:sp modelId="{207B2A49-707A-4A1F-A488-334A7C2133F4}">
      <dsp:nvSpPr>
        <dsp:cNvPr id="0" name=""/>
        <dsp:cNvSpPr/>
      </dsp:nvSpPr>
      <dsp:spPr>
        <a:xfrm rot="5400000">
          <a:off x="-133056" y="692855"/>
          <a:ext cx="887041" cy="620929"/>
        </a:xfrm>
        <a:prstGeom prst="chevron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2</a:t>
          </a:r>
        </a:p>
      </dsp:txBody>
      <dsp:txXfrm rot="-5400000">
        <a:off x="1" y="870264"/>
        <a:ext cx="620929" cy="266112"/>
      </dsp:txXfrm>
    </dsp:sp>
    <dsp:sp modelId="{2944EF50-6616-442F-8BB7-231A6C496B5E}">
      <dsp:nvSpPr>
        <dsp:cNvPr id="0" name=""/>
        <dsp:cNvSpPr/>
      </dsp:nvSpPr>
      <dsp:spPr>
        <a:xfrm rot="5400000">
          <a:off x="3489276" y="-2308547"/>
          <a:ext cx="576576" cy="631327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Right-click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Databases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, and then, click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New Database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 as shown in the following figure:</a:t>
          </a:r>
        </a:p>
      </dsp:txBody>
      <dsp:txXfrm rot="-5400000">
        <a:off x="620929" y="587946"/>
        <a:ext cx="6285124" cy="52028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133056" y="134015"/>
          <a:ext cx="887041" cy="620929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3</a:t>
          </a:r>
        </a:p>
      </dsp:txBody>
      <dsp:txXfrm rot="-5400000">
        <a:off x="1" y="311424"/>
        <a:ext cx="620929" cy="266112"/>
      </dsp:txXfrm>
    </dsp:sp>
    <dsp:sp modelId="{113BA198-FA42-4D57-B5F3-3F5243D5E969}">
      <dsp:nvSpPr>
        <dsp:cNvPr id="0" name=""/>
        <dsp:cNvSpPr/>
      </dsp:nvSpPr>
      <dsp:spPr>
        <a:xfrm rot="5400000">
          <a:off x="3870124" y="-3248236"/>
          <a:ext cx="576880" cy="707527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In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New Database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, enter a database name.</a:t>
          </a:r>
        </a:p>
      </dsp:txBody>
      <dsp:txXfrm rot="-5400000">
        <a:off x="620930" y="29119"/>
        <a:ext cx="7047109" cy="520558"/>
      </dsp:txXfrm>
    </dsp:sp>
    <dsp:sp modelId="{207B2A49-707A-4A1F-A488-334A7C2133F4}">
      <dsp:nvSpPr>
        <dsp:cNvPr id="0" name=""/>
        <dsp:cNvSpPr/>
      </dsp:nvSpPr>
      <dsp:spPr>
        <a:xfrm rot="5400000">
          <a:off x="-133056" y="692855"/>
          <a:ext cx="887041" cy="620929"/>
        </a:xfrm>
        <a:prstGeom prst="chevron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4</a:t>
          </a:r>
        </a:p>
      </dsp:txBody>
      <dsp:txXfrm rot="-5400000">
        <a:off x="1" y="870264"/>
        <a:ext cx="620929" cy="266112"/>
      </dsp:txXfrm>
    </dsp:sp>
    <dsp:sp modelId="{2944EF50-6616-442F-8BB7-231A6C496B5E}">
      <dsp:nvSpPr>
        <dsp:cNvPr id="0" name=""/>
        <dsp:cNvSpPr/>
      </dsp:nvSpPr>
      <dsp:spPr>
        <a:xfrm rot="5400000">
          <a:off x="3870276" y="-2689547"/>
          <a:ext cx="576576" cy="707527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To create the database by accepting all default values, click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OK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, as shown in the following figure; otherwise, continue with the following optional steps:</a:t>
          </a:r>
        </a:p>
      </dsp:txBody>
      <dsp:txXfrm rot="-5400000">
        <a:off x="620929" y="587946"/>
        <a:ext cx="7047124" cy="52028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191374" y="191441"/>
          <a:ext cx="1275829" cy="893080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5</a:t>
          </a:r>
        </a:p>
      </dsp:txBody>
      <dsp:txXfrm rot="-5400000">
        <a:off x="1" y="446606"/>
        <a:ext cx="893080" cy="382749"/>
      </dsp:txXfrm>
    </dsp:sp>
    <dsp:sp modelId="{113BA198-FA42-4D57-B5F3-3F5243D5E969}">
      <dsp:nvSpPr>
        <dsp:cNvPr id="0" name=""/>
        <dsp:cNvSpPr/>
      </dsp:nvSpPr>
      <dsp:spPr>
        <a:xfrm rot="5400000">
          <a:off x="3879995" y="-2986848"/>
          <a:ext cx="829288" cy="6803119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To change the owner name, click (…) to select another owner.</a:t>
          </a:r>
        </a:p>
      </dsp:txBody>
      <dsp:txXfrm rot="-5400000">
        <a:off x="893080" y="40550"/>
        <a:ext cx="6762636" cy="748322"/>
      </dsp:txXfrm>
    </dsp:sp>
    <dsp:sp modelId="{207B2A49-707A-4A1F-A488-334A7C2133F4}">
      <dsp:nvSpPr>
        <dsp:cNvPr id="0" name=""/>
        <dsp:cNvSpPr/>
      </dsp:nvSpPr>
      <dsp:spPr>
        <a:xfrm rot="5400000">
          <a:off x="-191374" y="1267959"/>
          <a:ext cx="1275829" cy="893080"/>
        </a:xfrm>
        <a:prstGeom prst="chevron">
          <a:avLst/>
        </a:prstGeom>
        <a:solidFill>
          <a:schemeClr val="accent3">
            <a:hueOff val="5625132"/>
            <a:satOff val="-8440"/>
            <a:lumOff val="-1373"/>
            <a:alphaOff val="0"/>
          </a:schemeClr>
        </a:solidFill>
        <a:ln w="25400" cap="flat" cmpd="sng" algn="ctr">
          <a:solidFill>
            <a:schemeClr val="accent3">
              <a:hueOff val="5625132"/>
              <a:satOff val="-8440"/>
              <a:lumOff val="-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6</a:t>
          </a:r>
        </a:p>
      </dsp:txBody>
      <dsp:txXfrm rot="-5400000">
        <a:off x="1" y="1523124"/>
        <a:ext cx="893080" cy="382749"/>
      </dsp:txXfrm>
    </dsp:sp>
    <dsp:sp modelId="{2944EF50-6616-442F-8BB7-231A6C496B5E}">
      <dsp:nvSpPr>
        <dsp:cNvPr id="0" name=""/>
        <dsp:cNvSpPr/>
      </dsp:nvSpPr>
      <dsp:spPr>
        <a:xfrm rot="5400000">
          <a:off x="3879995" y="-1910329"/>
          <a:ext cx="829288" cy="6803119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5625132"/>
              <a:satOff val="-8440"/>
              <a:lumOff val="-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To change the default values of the primary data and transaction log files, in the Database files grid, click the appropriate cell and enter the new value.</a:t>
          </a:r>
        </a:p>
      </dsp:txBody>
      <dsp:txXfrm rot="-5400000">
        <a:off x="893080" y="1117069"/>
        <a:ext cx="6762636" cy="748322"/>
      </dsp:txXfrm>
    </dsp:sp>
    <dsp:sp modelId="{80AA46D6-B376-4052-A6D9-8B16E00F6CBB}">
      <dsp:nvSpPr>
        <dsp:cNvPr id="0" name=""/>
        <dsp:cNvSpPr/>
      </dsp:nvSpPr>
      <dsp:spPr>
        <a:xfrm rot="5400000">
          <a:off x="-191374" y="2344478"/>
          <a:ext cx="1275829" cy="893080"/>
        </a:xfrm>
        <a:prstGeom prst="chevron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7</a:t>
          </a:r>
          <a:endParaRPr lang="en-US" sz="2400" b="1" kern="1200" dirty="0">
            <a:latin typeface="Calibri" pitchFamily="34" charset="0"/>
            <a:cs typeface="Calibri" pitchFamily="34" charset="0"/>
          </a:endParaRPr>
        </a:p>
      </dsp:txBody>
      <dsp:txXfrm rot="-5400000">
        <a:off x="1" y="2599643"/>
        <a:ext cx="893080" cy="382749"/>
      </dsp:txXfrm>
    </dsp:sp>
    <dsp:sp modelId="{80A178CB-948E-4D6E-904F-625CE67EF325}">
      <dsp:nvSpPr>
        <dsp:cNvPr id="0" name=""/>
        <dsp:cNvSpPr/>
      </dsp:nvSpPr>
      <dsp:spPr>
        <a:xfrm rot="5400000">
          <a:off x="3879995" y="-833811"/>
          <a:ext cx="829288" cy="6803119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To change the collation of the database, select the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Options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 page, and then, select a collation from the list.</a:t>
          </a:r>
        </a:p>
      </dsp:txBody>
      <dsp:txXfrm rot="-5400000">
        <a:off x="893080" y="2193587"/>
        <a:ext cx="6762636" cy="748322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137159" y="137159"/>
          <a:ext cx="914400" cy="640080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8</a:t>
          </a:r>
        </a:p>
      </dsp:txBody>
      <dsp:txXfrm rot="-5400000">
        <a:off x="1" y="320039"/>
        <a:ext cx="640080" cy="274320"/>
      </dsp:txXfrm>
    </dsp:sp>
    <dsp:sp modelId="{113BA198-FA42-4D57-B5F3-3F5243D5E969}">
      <dsp:nvSpPr>
        <dsp:cNvPr id="0" name=""/>
        <dsp:cNvSpPr/>
      </dsp:nvSpPr>
      <dsp:spPr>
        <a:xfrm rot="5400000">
          <a:off x="3870960" y="-3230880"/>
          <a:ext cx="594359" cy="705612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To change the recovery model, select the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Options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 page and then, select a recovery model from the list as shown in the following figure:</a:t>
          </a:r>
        </a:p>
      </dsp:txBody>
      <dsp:txXfrm rot="-5400000">
        <a:off x="640080" y="29014"/>
        <a:ext cx="7027106" cy="536331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133056" y="134015"/>
          <a:ext cx="887041" cy="620929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9</a:t>
          </a:r>
        </a:p>
      </dsp:txBody>
      <dsp:txXfrm rot="-5400000">
        <a:off x="1" y="311424"/>
        <a:ext cx="620929" cy="266112"/>
      </dsp:txXfrm>
    </dsp:sp>
    <dsp:sp modelId="{113BA198-FA42-4D57-B5F3-3F5243D5E969}">
      <dsp:nvSpPr>
        <dsp:cNvPr id="0" name=""/>
        <dsp:cNvSpPr/>
      </dsp:nvSpPr>
      <dsp:spPr>
        <a:xfrm rot="5400000">
          <a:off x="3870124" y="-3248236"/>
          <a:ext cx="576880" cy="707527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To change database options, select the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Options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 page, and then, modify the database options.</a:t>
          </a:r>
        </a:p>
      </dsp:txBody>
      <dsp:txXfrm rot="-5400000">
        <a:off x="620930" y="29119"/>
        <a:ext cx="7047109" cy="520558"/>
      </dsp:txXfrm>
    </dsp:sp>
    <dsp:sp modelId="{207B2A49-707A-4A1F-A488-334A7C2133F4}">
      <dsp:nvSpPr>
        <dsp:cNvPr id="0" name=""/>
        <dsp:cNvSpPr/>
      </dsp:nvSpPr>
      <dsp:spPr>
        <a:xfrm rot="5400000">
          <a:off x="-133056" y="692855"/>
          <a:ext cx="887041" cy="620929"/>
        </a:xfrm>
        <a:prstGeom prst="chevron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10</a:t>
          </a:r>
        </a:p>
      </dsp:txBody>
      <dsp:txXfrm rot="-5400000">
        <a:off x="1" y="870264"/>
        <a:ext cx="620929" cy="266112"/>
      </dsp:txXfrm>
    </dsp:sp>
    <dsp:sp modelId="{2944EF50-6616-442F-8BB7-231A6C496B5E}">
      <dsp:nvSpPr>
        <dsp:cNvPr id="0" name=""/>
        <dsp:cNvSpPr/>
      </dsp:nvSpPr>
      <dsp:spPr>
        <a:xfrm rot="5400000">
          <a:off x="3870276" y="-2689547"/>
          <a:ext cx="576576" cy="707527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To add a new </a:t>
          </a:r>
          <a:r>
            <a:rPr lang="en-US" sz="1600" kern="1200" dirty="0" err="1">
              <a:latin typeface="Calibri" pitchFamily="34" charset="0"/>
              <a:cs typeface="Calibri" pitchFamily="34" charset="0"/>
            </a:rPr>
            <a:t>filegroup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, click the </a:t>
          </a:r>
          <a:r>
            <a:rPr lang="en-US" sz="1600" b="1" kern="1200" dirty="0" err="1">
              <a:latin typeface="Calibri" pitchFamily="34" charset="0"/>
              <a:cs typeface="Calibri" pitchFamily="34" charset="0"/>
            </a:rPr>
            <a:t>Filegroups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 page. Click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Add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 and then, enter the values for the </a:t>
          </a:r>
          <a:r>
            <a:rPr lang="en-US" sz="1600" kern="1200" dirty="0" err="1">
              <a:latin typeface="Calibri" pitchFamily="34" charset="0"/>
              <a:cs typeface="Calibri" pitchFamily="34" charset="0"/>
            </a:rPr>
            <a:t>filegroup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 as shown in the following figure:</a:t>
          </a:r>
        </a:p>
      </dsp:txBody>
      <dsp:txXfrm rot="-5400000">
        <a:off x="620929" y="587946"/>
        <a:ext cx="7047124" cy="52028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306658" y="310988"/>
          <a:ext cx="2044388" cy="1431071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11</a:t>
          </a:r>
        </a:p>
      </dsp:txBody>
      <dsp:txXfrm rot="-5400000">
        <a:off x="1" y="719866"/>
        <a:ext cx="1431071" cy="613317"/>
      </dsp:txXfrm>
    </dsp:sp>
    <dsp:sp modelId="{113BA198-FA42-4D57-B5F3-3F5243D5E969}">
      <dsp:nvSpPr>
        <dsp:cNvPr id="0" name=""/>
        <dsp:cNvSpPr/>
      </dsp:nvSpPr>
      <dsp:spPr>
        <a:xfrm rot="5400000">
          <a:off x="3899209" y="-2463807"/>
          <a:ext cx="1328852" cy="6265128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To add an extended property to the database, select the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Extended Properties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 page.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Name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 column, enter a name for the extended property.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Value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 column, enter the extended property text. For example, enter one or more statements that describe the database.</a:t>
          </a:r>
        </a:p>
      </dsp:txBody>
      <dsp:txXfrm rot="-5400000">
        <a:off x="1431072" y="69199"/>
        <a:ext cx="6200259" cy="1199114"/>
      </dsp:txXfrm>
    </dsp:sp>
    <dsp:sp modelId="{207B2A49-707A-4A1F-A488-334A7C2133F4}">
      <dsp:nvSpPr>
        <dsp:cNvPr id="0" name=""/>
        <dsp:cNvSpPr/>
      </dsp:nvSpPr>
      <dsp:spPr>
        <a:xfrm rot="5400000">
          <a:off x="-306658" y="2067939"/>
          <a:ext cx="2044388" cy="1431071"/>
        </a:xfrm>
        <a:prstGeom prst="chevron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12</a:t>
          </a:r>
        </a:p>
      </dsp:txBody>
      <dsp:txXfrm rot="-5400000">
        <a:off x="1" y="2476817"/>
        <a:ext cx="1431071" cy="613317"/>
      </dsp:txXfrm>
    </dsp:sp>
    <dsp:sp modelId="{2944EF50-6616-442F-8BB7-231A6C496B5E}">
      <dsp:nvSpPr>
        <dsp:cNvPr id="0" name=""/>
        <dsp:cNvSpPr/>
      </dsp:nvSpPr>
      <dsp:spPr>
        <a:xfrm rot="5400000">
          <a:off x="3899209" y="-706856"/>
          <a:ext cx="1328852" cy="6265128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To create the database, click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OK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.</a:t>
          </a:r>
        </a:p>
      </dsp:txBody>
      <dsp:txXfrm rot="-5400000">
        <a:off x="1431072" y="1826150"/>
        <a:ext cx="6200259" cy="1199114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239226" y="239705"/>
          <a:ext cx="1594842" cy="1116389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1</a:t>
          </a:r>
        </a:p>
      </dsp:txBody>
      <dsp:txXfrm rot="-5400000">
        <a:off x="1" y="558674"/>
        <a:ext cx="1116389" cy="478453"/>
      </dsp:txXfrm>
    </dsp:sp>
    <dsp:sp modelId="{113BA198-FA42-4D57-B5F3-3F5243D5E969}">
      <dsp:nvSpPr>
        <dsp:cNvPr id="0" name=""/>
        <dsp:cNvSpPr/>
      </dsp:nvSpPr>
      <dsp:spPr>
        <a:xfrm rot="5400000">
          <a:off x="3887971" y="-2771102"/>
          <a:ext cx="1036647" cy="657981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In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Object Explorer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, connect to an instance of the SQL Server Database Engine, and then, expand that instance.</a:t>
          </a:r>
        </a:p>
      </dsp:txBody>
      <dsp:txXfrm rot="-5400000">
        <a:off x="1116390" y="51084"/>
        <a:ext cx="6529205" cy="935437"/>
      </dsp:txXfrm>
    </dsp:sp>
    <dsp:sp modelId="{207B2A49-707A-4A1F-A488-334A7C2133F4}">
      <dsp:nvSpPr>
        <dsp:cNvPr id="0" name=""/>
        <dsp:cNvSpPr/>
      </dsp:nvSpPr>
      <dsp:spPr>
        <a:xfrm rot="5400000">
          <a:off x="-239226" y="1539505"/>
          <a:ext cx="1594842" cy="1116389"/>
        </a:xfrm>
        <a:prstGeom prst="chevron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2</a:t>
          </a:r>
        </a:p>
      </dsp:txBody>
      <dsp:txXfrm rot="-5400000">
        <a:off x="1" y="1858474"/>
        <a:ext cx="1116389" cy="478453"/>
      </dsp:txXfrm>
    </dsp:sp>
    <dsp:sp modelId="{2944EF50-6616-442F-8BB7-231A6C496B5E}">
      <dsp:nvSpPr>
        <dsp:cNvPr id="0" name=""/>
        <dsp:cNvSpPr/>
      </dsp:nvSpPr>
      <dsp:spPr>
        <a:xfrm rot="5400000">
          <a:off x="3887971" y="-1471302"/>
          <a:ext cx="1036647" cy="657981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Expand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Databases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, right-click the database to delete, and then, click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Delete</a:t>
          </a:r>
          <a:r>
            <a:rPr lang="en-US" sz="1600" b="0" kern="1200" dirty="0">
              <a:latin typeface="Calibri" pitchFamily="34" charset="0"/>
              <a:cs typeface="Calibri" pitchFamily="34" charset="0"/>
            </a:rPr>
            <a:t>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-5400000">
        <a:off x="1116390" y="1350884"/>
        <a:ext cx="6529205" cy="935437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137159" y="137159"/>
          <a:ext cx="914400" cy="640080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3</a:t>
          </a:r>
        </a:p>
      </dsp:txBody>
      <dsp:txXfrm rot="-5400000">
        <a:off x="1" y="320039"/>
        <a:ext cx="640080" cy="274320"/>
      </dsp:txXfrm>
    </dsp:sp>
    <dsp:sp modelId="{113BA198-FA42-4D57-B5F3-3F5243D5E969}">
      <dsp:nvSpPr>
        <dsp:cNvPr id="0" name=""/>
        <dsp:cNvSpPr/>
      </dsp:nvSpPr>
      <dsp:spPr>
        <a:xfrm rot="5400000">
          <a:off x="3870960" y="-3230880"/>
          <a:ext cx="594359" cy="705612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Confirm that the correct database is selected, and then, click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OK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.</a:t>
          </a:r>
        </a:p>
      </dsp:txBody>
      <dsp:txXfrm rot="-5400000">
        <a:off x="640080" y="29014"/>
        <a:ext cx="7027106" cy="53633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8B0E50-DECC-4A7E-A46E-113C91AAFE14}">
      <dsp:nvSpPr>
        <dsp:cNvPr id="0" name=""/>
        <dsp:cNvSpPr/>
      </dsp:nvSpPr>
      <dsp:spPr>
        <a:xfrm>
          <a:off x="0" y="317644"/>
          <a:ext cx="7924800" cy="9355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374904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Views displaying metadata for describing database objects in an SQL Server instance.</a:t>
          </a:r>
        </a:p>
      </dsp:txBody>
      <dsp:txXfrm>
        <a:off x="0" y="317644"/>
        <a:ext cx="7924800" cy="935550"/>
      </dsp:txXfrm>
    </dsp:sp>
    <dsp:sp modelId="{D8815EEF-E9C4-475D-A970-0FBE57B256A3}">
      <dsp:nvSpPr>
        <dsp:cNvPr id="0" name=""/>
        <dsp:cNvSpPr/>
      </dsp:nvSpPr>
      <dsp:spPr>
        <a:xfrm>
          <a:off x="396240" y="51964"/>
          <a:ext cx="5547360" cy="5313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System catalog views</a:t>
          </a:r>
        </a:p>
      </dsp:txBody>
      <dsp:txXfrm>
        <a:off x="422179" y="77903"/>
        <a:ext cx="5495482" cy="479482"/>
      </dsp:txXfrm>
    </dsp:sp>
    <dsp:sp modelId="{6EA2FBD7-95FB-4B86-8EA2-4191FDEE141B}">
      <dsp:nvSpPr>
        <dsp:cNvPr id="0" name=""/>
        <dsp:cNvSpPr/>
      </dsp:nvSpPr>
      <dsp:spPr>
        <a:xfrm>
          <a:off x="0" y="1616074"/>
          <a:ext cx="7924800" cy="9355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3750088"/>
              <a:satOff val="-5627"/>
              <a:lumOff val="-91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374904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New managed code object model, providing a set of objects used for managing Microsoft SQL Server.</a:t>
          </a:r>
        </a:p>
      </dsp:txBody>
      <dsp:txXfrm>
        <a:off x="0" y="1616074"/>
        <a:ext cx="7924800" cy="935550"/>
      </dsp:txXfrm>
    </dsp:sp>
    <dsp:sp modelId="{BA250BC0-946A-4541-9E02-422EC747B991}">
      <dsp:nvSpPr>
        <dsp:cNvPr id="0" name=""/>
        <dsp:cNvSpPr/>
      </dsp:nvSpPr>
      <dsp:spPr>
        <a:xfrm>
          <a:off x="396240" y="1350394"/>
          <a:ext cx="5547360" cy="531360"/>
        </a:xfrm>
        <a:prstGeom prst="roundRect">
          <a:avLst/>
        </a:prstGeom>
        <a:gradFill rotWithShape="0">
          <a:gsLst>
            <a:gs pos="0">
              <a:schemeClr val="accent3">
                <a:hueOff val="3750088"/>
                <a:satOff val="-5627"/>
                <a:lumOff val="-915"/>
                <a:alphaOff val="0"/>
                <a:shade val="51000"/>
                <a:satMod val="130000"/>
              </a:schemeClr>
            </a:gs>
            <a:gs pos="80000">
              <a:schemeClr val="accent3">
                <a:hueOff val="3750088"/>
                <a:satOff val="-5627"/>
                <a:lumOff val="-915"/>
                <a:alphaOff val="0"/>
                <a:shade val="93000"/>
                <a:satMod val="130000"/>
              </a:schemeClr>
            </a:gs>
            <a:gs pos="100000">
              <a:schemeClr val="accent3">
                <a:hueOff val="3750088"/>
                <a:satOff val="-5627"/>
                <a:lumOff val="-91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SQL-SMO</a:t>
          </a:r>
        </a:p>
      </dsp:txBody>
      <dsp:txXfrm>
        <a:off x="422179" y="1376333"/>
        <a:ext cx="5495482" cy="479482"/>
      </dsp:txXfrm>
    </dsp:sp>
    <dsp:sp modelId="{CBDFF69F-E40C-4744-9704-507734AD30EC}">
      <dsp:nvSpPr>
        <dsp:cNvPr id="0" name=""/>
        <dsp:cNvSpPr/>
      </dsp:nvSpPr>
      <dsp:spPr>
        <a:xfrm>
          <a:off x="0" y="2929378"/>
          <a:ext cx="7924800" cy="722925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7500176"/>
              <a:satOff val="-11253"/>
              <a:lumOff val="-183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374904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Used in ActiveX Data Objects (ADO), OLE DB, or ODBC applications.</a:t>
          </a:r>
        </a:p>
      </dsp:txBody>
      <dsp:txXfrm>
        <a:off x="0" y="2929378"/>
        <a:ext cx="7924800" cy="722925"/>
      </dsp:txXfrm>
    </dsp:sp>
    <dsp:sp modelId="{68A17D93-96F9-4FC2-B64E-0182174B6D40}">
      <dsp:nvSpPr>
        <dsp:cNvPr id="0" name=""/>
        <dsp:cNvSpPr/>
      </dsp:nvSpPr>
      <dsp:spPr>
        <a:xfrm>
          <a:off x="396240" y="2648824"/>
          <a:ext cx="6918944" cy="531360"/>
        </a:xfrm>
        <a:prstGeom prst="roundRect">
          <a:avLst/>
        </a:prstGeom>
        <a:gradFill rotWithShape="0">
          <a:gsLst>
            <a:gs pos="0">
              <a:schemeClr val="accent3">
                <a:hueOff val="7500176"/>
                <a:satOff val="-11253"/>
                <a:lumOff val="-1830"/>
                <a:alphaOff val="0"/>
                <a:shade val="51000"/>
                <a:satMod val="130000"/>
              </a:schemeClr>
            </a:gs>
            <a:gs pos="80000">
              <a:schemeClr val="accent3">
                <a:hueOff val="7500176"/>
                <a:satOff val="-11253"/>
                <a:lumOff val="-1830"/>
                <a:alphaOff val="0"/>
                <a:shade val="93000"/>
                <a:satMod val="130000"/>
              </a:schemeClr>
            </a:gs>
            <a:gs pos="100000">
              <a:schemeClr val="accent3">
                <a:hueOff val="7500176"/>
                <a:satOff val="-11253"/>
                <a:lumOff val="-183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Catalog functions, methods, attributes, or properties of the data API</a:t>
          </a:r>
        </a:p>
      </dsp:txBody>
      <dsp:txXfrm>
        <a:off x="422179" y="2674763"/>
        <a:ext cx="6867066" cy="479482"/>
      </dsp:txXfrm>
    </dsp:sp>
    <dsp:sp modelId="{FDC6A0B6-5669-4929-8649-1682D2E6A63E}">
      <dsp:nvSpPr>
        <dsp:cNvPr id="0" name=""/>
        <dsp:cNvSpPr/>
      </dsp:nvSpPr>
      <dsp:spPr>
        <a:xfrm>
          <a:off x="0" y="4000310"/>
          <a:ext cx="7924800" cy="722925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374904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Used in Transact-SQL as stored procedures and built-in functions.</a:t>
          </a:r>
        </a:p>
      </dsp:txBody>
      <dsp:txXfrm>
        <a:off x="0" y="4000310"/>
        <a:ext cx="7924800" cy="722925"/>
      </dsp:txXfrm>
    </dsp:sp>
    <dsp:sp modelId="{EB09EEB2-2684-4BD0-9CEC-F6D45BEE5936}">
      <dsp:nvSpPr>
        <dsp:cNvPr id="0" name=""/>
        <dsp:cNvSpPr/>
      </dsp:nvSpPr>
      <dsp:spPr>
        <a:xfrm>
          <a:off x="396240" y="3734630"/>
          <a:ext cx="5547360" cy="53136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Stored Procedures and Functions</a:t>
          </a:r>
        </a:p>
      </dsp:txBody>
      <dsp:txXfrm>
        <a:off x="422179" y="3760569"/>
        <a:ext cx="5495482" cy="4794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437422-C560-4C42-8C7A-0DA04E55B9BB}">
      <dsp:nvSpPr>
        <dsp:cNvPr id="0" name=""/>
        <dsp:cNvSpPr/>
      </dsp:nvSpPr>
      <dsp:spPr>
        <a:xfrm>
          <a:off x="0" y="314264"/>
          <a:ext cx="8001000" cy="5292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B940FC-8FA1-4568-B447-0EEB4A38217C}">
      <dsp:nvSpPr>
        <dsp:cNvPr id="0" name=""/>
        <dsp:cNvSpPr/>
      </dsp:nvSpPr>
      <dsp:spPr>
        <a:xfrm>
          <a:off x="400050" y="18479"/>
          <a:ext cx="5600700" cy="6199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Name of the database</a:t>
          </a:r>
        </a:p>
      </dsp:txBody>
      <dsp:txXfrm>
        <a:off x="430312" y="48741"/>
        <a:ext cx="5540176" cy="559396"/>
      </dsp:txXfrm>
    </dsp:sp>
    <dsp:sp modelId="{C6EBB0DE-782D-4729-AC1B-AFD6DD05183B}">
      <dsp:nvSpPr>
        <dsp:cNvPr id="0" name=""/>
        <dsp:cNvSpPr/>
      </dsp:nvSpPr>
      <dsp:spPr>
        <a:xfrm>
          <a:off x="0" y="1266825"/>
          <a:ext cx="8001000" cy="5292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1488257"/>
              <a:satOff val="8966"/>
              <a:lumOff val="71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D06469-F34B-4432-ADB5-7C825FE94111}">
      <dsp:nvSpPr>
        <dsp:cNvPr id="0" name=""/>
        <dsp:cNvSpPr/>
      </dsp:nvSpPr>
      <dsp:spPr>
        <a:xfrm>
          <a:off x="400050" y="971039"/>
          <a:ext cx="5600700" cy="619920"/>
        </a:xfrm>
        <a:prstGeom prst="roundRect">
          <a:avLst/>
        </a:prstGeom>
        <a:solidFill>
          <a:schemeClr val="accent4">
            <a:hueOff val="-1488257"/>
            <a:satOff val="8966"/>
            <a:lumOff val="71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Owner or creator of the database</a:t>
          </a:r>
        </a:p>
      </dsp:txBody>
      <dsp:txXfrm>
        <a:off x="430312" y="1001301"/>
        <a:ext cx="5540176" cy="559396"/>
      </dsp:txXfrm>
    </dsp:sp>
    <dsp:sp modelId="{651F067F-7FD3-49A0-930F-C390710D14CC}">
      <dsp:nvSpPr>
        <dsp:cNvPr id="0" name=""/>
        <dsp:cNvSpPr/>
      </dsp:nvSpPr>
      <dsp:spPr>
        <a:xfrm>
          <a:off x="0" y="2233560"/>
          <a:ext cx="8001000" cy="5292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2976513"/>
              <a:satOff val="17933"/>
              <a:lumOff val="14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BD306F-2B9A-4D2B-9193-3D815715E159}">
      <dsp:nvSpPr>
        <dsp:cNvPr id="0" name=""/>
        <dsp:cNvSpPr/>
      </dsp:nvSpPr>
      <dsp:spPr>
        <a:xfrm>
          <a:off x="400050" y="1923600"/>
          <a:ext cx="5600700" cy="619920"/>
        </a:xfrm>
        <a:prstGeom prst="roundRect">
          <a:avLst/>
        </a:prstGeom>
        <a:solidFill>
          <a:schemeClr val="accent4">
            <a:hueOff val="-2976513"/>
            <a:satOff val="17933"/>
            <a:lumOff val="143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Size of the database</a:t>
          </a:r>
        </a:p>
      </dsp:txBody>
      <dsp:txXfrm>
        <a:off x="430312" y="1953862"/>
        <a:ext cx="5540176" cy="559396"/>
      </dsp:txXfrm>
    </dsp:sp>
    <dsp:sp modelId="{61867B22-0DC1-4A21-A6C2-8AF94BF10127}">
      <dsp:nvSpPr>
        <dsp:cNvPr id="0" name=""/>
        <dsp:cNvSpPr/>
      </dsp:nvSpPr>
      <dsp:spPr>
        <a:xfrm>
          <a:off x="0" y="3186120"/>
          <a:ext cx="8001000" cy="5292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9E3406-08BB-4B8B-AB40-00C0E4405B1C}">
      <dsp:nvSpPr>
        <dsp:cNvPr id="0" name=""/>
        <dsp:cNvSpPr/>
      </dsp:nvSpPr>
      <dsp:spPr>
        <a:xfrm>
          <a:off x="400050" y="2876160"/>
          <a:ext cx="5600700" cy="619920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Files and </a:t>
          </a:r>
          <a:r>
            <a:rPr lang="en-US" sz="1800" b="1" kern="1200" dirty="0" err="1">
              <a:latin typeface="Calibri" pitchFamily="34" charset="0"/>
              <a:cs typeface="Calibri" pitchFamily="34" charset="0"/>
            </a:rPr>
            <a:t>filegroups</a:t>
          </a:r>
          <a:r>
            <a:rPr lang="en-US" sz="1800" b="1" kern="1200" dirty="0">
              <a:latin typeface="Calibri" pitchFamily="34" charset="0"/>
              <a:cs typeface="Calibri" pitchFamily="34" charset="0"/>
            </a:rPr>
            <a:t> used to store it</a:t>
          </a:r>
        </a:p>
      </dsp:txBody>
      <dsp:txXfrm>
        <a:off x="430312" y="2906422"/>
        <a:ext cx="5540176" cy="55939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437422-C560-4C42-8C7A-0DA04E55B9BB}">
      <dsp:nvSpPr>
        <dsp:cNvPr id="0" name=""/>
        <dsp:cNvSpPr/>
      </dsp:nvSpPr>
      <dsp:spPr>
        <a:xfrm>
          <a:off x="0" y="270674"/>
          <a:ext cx="8001000" cy="378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B940FC-8FA1-4568-B447-0EEB4A38217C}">
      <dsp:nvSpPr>
        <dsp:cNvPr id="0" name=""/>
        <dsp:cNvSpPr/>
      </dsp:nvSpPr>
      <dsp:spPr>
        <a:xfrm>
          <a:off x="313395" y="59399"/>
          <a:ext cx="7467581" cy="4428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Database Engine </a:t>
          </a:r>
        </a:p>
      </dsp:txBody>
      <dsp:txXfrm>
        <a:off x="335011" y="81015"/>
        <a:ext cx="7424349" cy="399568"/>
      </dsp:txXfrm>
    </dsp:sp>
    <dsp:sp modelId="{C6EBB0DE-782D-4729-AC1B-AFD6DD05183B}">
      <dsp:nvSpPr>
        <dsp:cNvPr id="0" name=""/>
        <dsp:cNvSpPr/>
      </dsp:nvSpPr>
      <dsp:spPr>
        <a:xfrm>
          <a:off x="0" y="951074"/>
          <a:ext cx="8001000" cy="378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744128"/>
              <a:satOff val="4483"/>
              <a:lumOff val="35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D06469-F34B-4432-ADB5-7C825FE94111}">
      <dsp:nvSpPr>
        <dsp:cNvPr id="0" name=""/>
        <dsp:cNvSpPr/>
      </dsp:nvSpPr>
      <dsp:spPr>
        <a:xfrm>
          <a:off x="313395" y="739799"/>
          <a:ext cx="5600700" cy="442800"/>
        </a:xfrm>
        <a:prstGeom prst="roundRect">
          <a:avLst/>
        </a:prstGeom>
        <a:solidFill>
          <a:schemeClr val="accent4">
            <a:hueOff val="-744128"/>
            <a:satOff val="4483"/>
            <a:lumOff val="35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Analysis Services</a:t>
          </a:r>
        </a:p>
      </dsp:txBody>
      <dsp:txXfrm>
        <a:off x="335011" y="761415"/>
        <a:ext cx="5557468" cy="399568"/>
      </dsp:txXfrm>
    </dsp:sp>
    <dsp:sp modelId="{651F067F-7FD3-49A0-930F-C390710D14CC}">
      <dsp:nvSpPr>
        <dsp:cNvPr id="0" name=""/>
        <dsp:cNvSpPr/>
      </dsp:nvSpPr>
      <dsp:spPr>
        <a:xfrm>
          <a:off x="0" y="1641600"/>
          <a:ext cx="8001000" cy="378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1488257"/>
              <a:satOff val="8966"/>
              <a:lumOff val="71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BD306F-2B9A-4D2B-9193-3D815715E159}">
      <dsp:nvSpPr>
        <dsp:cNvPr id="0" name=""/>
        <dsp:cNvSpPr/>
      </dsp:nvSpPr>
      <dsp:spPr>
        <a:xfrm>
          <a:off x="313395" y="1420199"/>
          <a:ext cx="5600700" cy="442800"/>
        </a:xfrm>
        <a:prstGeom prst="roundRect">
          <a:avLst/>
        </a:prstGeom>
        <a:solidFill>
          <a:schemeClr val="accent4">
            <a:hueOff val="-1488257"/>
            <a:satOff val="8966"/>
            <a:lumOff val="71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Integration Services</a:t>
          </a:r>
        </a:p>
      </dsp:txBody>
      <dsp:txXfrm>
        <a:off x="335011" y="1441815"/>
        <a:ext cx="5557468" cy="399568"/>
      </dsp:txXfrm>
    </dsp:sp>
    <dsp:sp modelId="{61867B22-0DC1-4A21-A6C2-8AF94BF10127}">
      <dsp:nvSpPr>
        <dsp:cNvPr id="0" name=""/>
        <dsp:cNvSpPr/>
      </dsp:nvSpPr>
      <dsp:spPr>
        <a:xfrm>
          <a:off x="0" y="2322000"/>
          <a:ext cx="8001000" cy="378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2232385"/>
              <a:satOff val="13449"/>
              <a:lumOff val="107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9E3406-08BB-4B8B-AB40-00C0E4405B1C}">
      <dsp:nvSpPr>
        <dsp:cNvPr id="0" name=""/>
        <dsp:cNvSpPr/>
      </dsp:nvSpPr>
      <dsp:spPr>
        <a:xfrm>
          <a:off x="313395" y="2100600"/>
          <a:ext cx="5600700" cy="442800"/>
        </a:xfrm>
        <a:prstGeom prst="roundRect">
          <a:avLst/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Notification Services</a:t>
          </a:r>
        </a:p>
      </dsp:txBody>
      <dsp:txXfrm>
        <a:off x="335011" y="2122216"/>
        <a:ext cx="5557468" cy="399568"/>
      </dsp:txXfrm>
    </dsp:sp>
    <dsp:sp modelId="{173A63D7-BC30-415C-8B31-58419983183B}">
      <dsp:nvSpPr>
        <dsp:cNvPr id="0" name=""/>
        <dsp:cNvSpPr/>
      </dsp:nvSpPr>
      <dsp:spPr>
        <a:xfrm>
          <a:off x="0" y="3002400"/>
          <a:ext cx="8001000" cy="378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2976513"/>
              <a:satOff val="17933"/>
              <a:lumOff val="14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E0624A-98BE-40E8-B8F2-41E42A12F9A3}">
      <dsp:nvSpPr>
        <dsp:cNvPr id="0" name=""/>
        <dsp:cNvSpPr/>
      </dsp:nvSpPr>
      <dsp:spPr>
        <a:xfrm>
          <a:off x="313395" y="2781000"/>
          <a:ext cx="5600700" cy="442800"/>
        </a:xfrm>
        <a:prstGeom prst="roundRect">
          <a:avLst/>
        </a:prstGeom>
        <a:solidFill>
          <a:schemeClr val="accent4">
            <a:hueOff val="-2976513"/>
            <a:satOff val="17933"/>
            <a:lumOff val="143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Reporting Services</a:t>
          </a:r>
        </a:p>
      </dsp:txBody>
      <dsp:txXfrm>
        <a:off x="335011" y="2802616"/>
        <a:ext cx="5557468" cy="399568"/>
      </dsp:txXfrm>
    </dsp:sp>
    <dsp:sp modelId="{00ED76EF-5668-4789-B1F0-8D514B0AFDE7}">
      <dsp:nvSpPr>
        <dsp:cNvPr id="0" name=""/>
        <dsp:cNvSpPr/>
      </dsp:nvSpPr>
      <dsp:spPr>
        <a:xfrm>
          <a:off x="0" y="3682800"/>
          <a:ext cx="8001000" cy="378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3720641"/>
              <a:satOff val="22416"/>
              <a:lumOff val="179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8CE016-D8B1-44FD-ADD1-E604CA4083B1}">
      <dsp:nvSpPr>
        <dsp:cNvPr id="0" name=""/>
        <dsp:cNvSpPr/>
      </dsp:nvSpPr>
      <dsp:spPr>
        <a:xfrm>
          <a:off x="313395" y="3461400"/>
          <a:ext cx="5600700" cy="442800"/>
        </a:xfrm>
        <a:prstGeom prst="roundRect">
          <a:avLst/>
        </a:prstGeom>
        <a:solidFill>
          <a:schemeClr val="accent4">
            <a:hueOff val="-3720641"/>
            <a:satOff val="22416"/>
            <a:lumOff val="179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Replication Facilities</a:t>
          </a:r>
        </a:p>
      </dsp:txBody>
      <dsp:txXfrm>
        <a:off x="335011" y="3483016"/>
        <a:ext cx="5557468" cy="399568"/>
      </dsp:txXfrm>
    </dsp:sp>
    <dsp:sp modelId="{432CD209-35CB-4BA4-A6DB-8C630C01F50F}">
      <dsp:nvSpPr>
        <dsp:cNvPr id="0" name=""/>
        <dsp:cNvSpPr/>
      </dsp:nvSpPr>
      <dsp:spPr>
        <a:xfrm>
          <a:off x="0" y="4363199"/>
          <a:ext cx="8001000" cy="378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A0E797-4548-4C65-B579-A4AD81FABEF1}">
      <dsp:nvSpPr>
        <dsp:cNvPr id="0" name=""/>
        <dsp:cNvSpPr/>
      </dsp:nvSpPr>
      <dsp:spPr>
        <a:xfrm>
          <a:off x="304798" y="4141800"/>
          <a:ext cx="7605441" cy="442800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A set of integrated samples for two multiple feature-based samples: </a:t>
          </a:r>
          <a:r>
            <a:rPr lang="en-US" sz="1800" b="1" kern="1200" dirty="0" err="1">
              <a:latin typeface="Courier New" pitchFamily="49" charset="0"/>
              <a:cs typeface="Courier New" pitchFamily="49" charset="0"/>
            </a:rPr>
            <a:t>HRResume</a:t>
          </a:r>
          <a:r>
            <a:rPr lang="en-US" sz="1800" b="1" kern="1200" dirty="0">
              <a:latin typeface="Calibri" pitchFamily="34" charset="0"/>
              <a:cs typeface="Calibri" pitchFamily="34" charset="0"/>
            </a:rPr>
            <a:t> and </a:t>
          </a:r>
          <a:r>
            <a:rPr lang="en-US" sz="1800" b="1" kern="1200" dirty="0">
              <a:latin typeface="Courier New" pitchFamily="49" charset="0"/>
              <a:cs typeface="Courier New" pitchFamily="49" charset="0"/>
            </a:rPr>
            <a:t>Storefront</a:t>
          </a:r>
          <a:r>
            <a:rPr lang="en-US" sz="1800" b="1" kern="1200" dirty="0">
              <a:latin typeface="Calibri" pitchFamily="34" charset="0"/>
              <a:cs typeface="Calibri" pitchFamily="34" charset="0"/>
            </a:rPr>
            <a:t>.</a:t>
          </a:r>
        </a:p>
      </dsp:txBody>
      <dsp:txXfrm>
        <a:off x="326414" y="4163416"/>
        <a:ext cx="7562209" cy="39956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437422-C560-4C42-8C7A-0DA04E55B9BB}">
      <dsp:nvSpPr>
        <dsp:cNvPr id="0" name=""/>
        <dsp:cNvSpPr/>
      </dsp:nvSpPr>
      <dsp:spPr>
        <a:xfrm>
          <a:off x="0" y="518384"/>
          <a:ext cx="8001000" cy="831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B940FC-8FA1-4568-B447-0EEB4A38217C}">
      <dsp:nvSpPr>
        <dsp:cNvPr id="0" name=""/>
        <dsp:cNvSpPr/>
      </dsp:nvSpPr>
      <dsp:spPr>
        <a:xfrm>
          <a:off x="400050" y="53579"/>
          <a:ext cx="7467581" cy="9741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AdventureWorks2012: Sample OLTP database</a:t>
          </a:r>
        </a:p>
      </dsp:txBody>
      <dsp:txXfrm>
        <a:off x="447605" y="101134"/>
        <a:ext cx="7372471" cy="879050"/>
      </dsp:txXfrm>
    </dsp:sp>
    <dsp:sp modelId="{C6EBB0DE-782D-4729-AC1B-AFD6DD05183B}">
      <dsp:nvSpPr>
        <dsp:cNvPr id="0" name=""/>
        <dsp:cNvSpPr/>
      </dsp:nvSpPr>
      <dsp:spPr>
        <a:xfrm>
          <a:off x="0" y="2015265"/>
          <a:ext cx="8001000" cy="831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2232385"/>
              <a:satOff val="13449"/>
              <a:lumOff val="107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D06469-F34B-4432-ADB5-7C825FE94111}">
      <dsp:nvSpPr>
        <dsp:cNvPr id="0" name=""/>
        <dsp:cNvSpPr/>
      </dsp:nvSpPr>
      <dsp:spPr>
        <a:xfrm>
          <a:off x="400050" y="1550459"/>
          <a:ext cx="5600700" cy="974160"/>
        </a:xfrm>
        <a:prstGeom prst="roundRect">
          <a:avLst/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AdventureWorks2012DW: Sample Data warehouse</a:t>
          </a:r>
        </a:p>
      </dsp:txBody>
      <dsp:txXfrm>
        <a:off x="447605" y="1598014"/>
        <a:ext cx="5505590" cy="879050"/>
      </dsp:txXfrm>
    </dsp:sp>
    <dsp:sp modelId="{651F067F-7FD3-49A0-930F-C390710D14CC}">
      <dsp:nvSpPr>
        <dsp:cNvPr id="0" name=""/>
        <dsp:cNvSpPr/>
      </dsp:nvSpPr>
      <dsp:spPr>
        <a:xfrm>
          <a:off x="0" y="3534420"/>
          <a:ext cx="8001000" cy="831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BD306F-2B9A-4D2B-9193-3D815715E159}">
      <dsp:nvSpPr>
        <dsp:cNvPr id="0" name=""/>
        <dsp:cNvSpPr/>
      </dsp:nvSpPr>
      <dsp:spPr>
        <a:xfrm>
          <a:off x="400050" y="3047340"/>
          <a:ext cx="7162791" cy="974160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AdventureWorks2012AS: Sample Analysis Services database</a:t>
          </a:r>
        </a:p>
      </dsp:txBody>
      <dsp:txXfrm>
        <a:off x="447605" y="3094895"/>
        <a:ext cx="7067681" cy="87905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437422-C560-4C42-8C7A-0DA04E55B9BB}">
      <dsp:nvSpPr>
        <dsp:cNvPr id="0" name=""/>
        <dsp:cNvSpPr/>
      </dsp:nvSpPr>
      <dsp:spPr>
        <a:xfrm>
          <a:off x="0" y="371384"/>
          <a:ext cx="8001000" cy="5292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B940FC-8FA1-4568-B447-0EEB4A38217C}">
      <dsp:nvSpPr>
        <dsp:cNvPr id="0" name=""/>
        <dsp:cNvSpPr/>
      </dsp:nvSpPr>
      <dsp:spPr>
        <a:xfrm>
          <a:off x="400050" y="75599"/>
          <a:ext cx="7467581" cy="6199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latin typeface="Calibri" pitchFamily="34" charset="0"/>
              <a:cs typeface="Calibri" pitchFamily="34" charset="0"/>
            </a:rPr>
            <a:t>Filegroups</a:t>
          </a:r>
          <a:r>
            <a:rPr lang="en-US" sz="1800" b="1" kern="1200" dirty="0">
              <a:latin typeface="Calibri" pitchFamily="34" charset="0"/>
              <a:cs typeface="Calibri" pitchFamily="34" charset="0"/>
            </a:rPr>
            <a:t> can be created when the database is created for the first time or can be created later when more files are added to the database. </a:t>
          </a:r>
        </a:p>
      </dsp:txBody>
      <dsp:txXfrm>
        <a:off x="430312" y="105861"/>
        <a:ext cx="7407057" cy="559396"/>
      </dsp:txXfrm>
    </dsp:sp>
    <dsp:sp modelId="{C6EBB0DE-782D-4729-AC1B-AFD6DD05183B}">
      <dsp:nvSpPr>
        <dsp:cNvPr id="0" name=""/>
        <dsp:cNvSpPr/>
      </dsp:nvSpPr>
      <dsp:spPr>
        <a:xfrm>
          <a:off x="0" y="1323944"/>
          <a:ext cx="8001000" cy="5292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1116192"/>
              <a:satOff val="6725"/>
              <a:lumOff val="53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D06469-F34B-4432-ADB5-7C825FE94111}">
      <dsp:nvSpPr>
        <dsp:cNvPr id="0" name=""/>
        <dsp:cNvSpPr/>
      </dsp:nvSpPr>
      <dsp:spPr>
        <a:xfrm>
          <a:off x="400050" y="1028159"/>
          <a:ext cx="7323251" cy="619920"/>
        </a:xfrm>
        <a:prstGeom prst="roundRect">
          <a:avLst/>
        </a:prstGeom>
        <a:solidFill>
          <a:schemeClr val="accent4">
            <a:hueOff val="-1116192"/>
            <a:satOff val="6725"/>
            <a:lumOff val="53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However, files cannot be moved to a different </a:t>
          </a:r>
          <a:r>
            <a:rPr lang="en-US" sz="1800" b="1" kern="1200" dirty="0" err="1">
              <a:latin typeface="Calibri" pitchFamily="34" charset="0"/>
              <a:cs typeface="Calibri" pitchFamily="34" charset="0"/>
            </a:rPr>
            <a:t>filegroup</a:t>
          </a:r>
          <a:r>
            <a:rPr lang="en-US" sz="1800" b="1" kern="1200" dirty="0">
              <a:latin typeface="Calibri" pitchFamily="34" charset="0"/>
              <a:cs typeface="Calibri" pitchFamily="34" charset="0"/>
            </a:rPr>
            <a:t> after the files have been added to the database.</a:t>
          </a:r>
        </a:p>
      </dsp:txBody>
      <dsp:txXfrm>
        <a:off x="430312" y="1058421"/>
        <a:ext cx="7262727" cy="559396"/>
      </dsp:txXfrm>
    </dsp:sp>
    <dsp:sp modelId="{651F067F-7FD3-49A0-930F-C390710D14CC}">
      <dsp:nvSpPr>
        <dsp:cNvPr id="0" name=""/>
        <dsp:cNvSpPr/>
      </dsp:nvSpPr>
      <dsp:spPr>
        <a:xfrm>
          <a:off x="0" y="2290680"/>
          <a:ext cx="8001000" cy="5292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2232385"/>
              <a:satOff val="13449"/>
              <a:lumOff val="107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BD306F-2B9A-4D2B-9193-3D815715E159}">
      <dsp:nvSpPr>
        <dsp:cNvPr id="0" name=""/>
        <dsp:cNvSpPr/>
      </dsp:nvSpPr>
      <dsp:spPr>
        <a:xfrm>
          <a:off x="400050" y="1980719"/>
          <a:ext cx="7162791" cy="619920"/>
        </a:xfrm>
        <a:prstGeom prst="roundRect">
          <a:avLst/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A file cannot be a member of more than one </a:t>
          </a:r>
          <a:r>
            <a:rPr lang="en-US" sz="1800" b="1" kern="1200" dirty="0" err="1">
              <a:latin typeface="Calibri" pitchFamily="34" charset="0"/>
              <a:cs typeface="Calibri" pitchFamily="34" charset="0"/>
            </a:rPr>
            <a:t>filegroup</a:t>
          </a:r>
          <a:r>
            <a:rPr lang="en-US" sz="1800" b="1" kern="1200" dirty="0">
              <a:latin typeface="Calibri" pitchFamily="34" charset="0"/>
              <a:cs typeface="Calibri" pitchFamily="34" charset="0"/>
            </a:rPr>
            <a:t> at the same time. </a:t>
          </a:r>
        </a:p>
      </dsp:txBody>
      <dsp:txXfrm>
        <a:off x="430312" y="2010981"/>
        <a:ext cx="7102267" cy="559396"/>
      </dsp:txXfrm>
    </dsp:sp>
    <dsp:sp modelId="{5421E22B-6B1F-4329-90AB-20541A1A9790}">
      <dsp:nvSpPr>
        <dsp:cNvPr id="0" name=""/>
        <dsp:cNvSpPr/>
      </dsp:nvSpPr>
      <dsp:spPr>
        <a:xfrm>
          <a:off x="0" y="3243240"/>
          <a:ext cx="8001000" cy="5292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3348577"/>
              <a:satOff val="20174"/>
              <a:lumOff val="161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B67603-42DC-4BA6-95C8-7B75C50D88BA}">
      <dsp:nvSpPr>
        <dsp:cNvPr id="0" name=""/>
        <dsp:cNvSpPr/>
      </dsp:nvSpPr>
      <dsp:spPr>
        <a:xfrm>
          <a:off x="400050" y="2933280"/>
          <a:ext cx="7277101" cy="619920"/>
        </a:xfrm>
        <a:prstGeom prst="roundRect">
          <a:avLst/>
        </a:prstGeom>
        <a:solidFill>
          <a:schemeClr val="accent4">
            <a:hueOff val="-3348577"/>
            <a:satOff val="20174"/>
            <a:lumOff val="161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A maximum of 32,767 </a:t>
          </a:r>
          <a:r>
            <a:rPr lang="en-US" sz="1800" b="1" kern="1200" dirty="0" err="1">
              <a:latin typeface="Calibri" pitchFamily="34" charset="0"/>
              <a:cs typeface="Calibri" pitchFamily="34" charset="0"/>
            </a:rPr>
            <a:t>filegroups</a:t>
          </a:r>
          <a:r>
            <a:rPr lang="en-US" sz="1800" b="1" kern="1200" dirty="0">
              <a:latin typeface="Calibri" pitchFamily="34" charset="0"/>
              <a:cs typeface="Calibri" pitchFamily="34" charset="0"/>
            </a:rPr>
            <a:t> can be created for each database. </a:t>
          </a:r>
        </a:p>
      </dsp:txBody>
      <dsp:txXfrm>
        <a:off x="430312" y="2963542"/>
        <a:ext cx="7216577" cy="559396"/>
      </dsp:txXfrm>
    </dsp:sp>
    <dsp:sp modelId="{F9630F17-4597-46F5-AFE0-349A3AF0F0C3}">
      <dsp:nvSpPr>
        <dsp:cNvPr id="0" name=""/>
        <dsp:cNvSpPr/>
      </dsp:nvSpPr>
      <dsp:spPr>
        <a:xfrm>
          <a:off x="0" y="4195800"/>
          <a:ext cx="8001000" cy="5292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FE37F0-5811-408C-96B7-4365572BADBE}">
      <dsp:nvSpPr>
        <dsp:cNvPr id="0" name=""/>
        <dsp:cNvSpPr/>
      </dsp:nvSpPr>
      <dsp:spPr>
        <a:xfrm>
          <a:off x="400050" y="3885840"/>
          <a:ext cx="7467581" cy="619920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latin typeface="Calibri" pitchFamily="34" charset="0"/>
              <a:cs typeface="Calibri" pitchFamily="34" charset="0"/>
            </a:rPr>
            <a:t>Filegroups</a:t>
          </a:r>
          <a:r>
            <a:rPr lang="en-US" sz="1800" b="1" kern="1200" dirty="0">
              <a:latin typeface="Calibri" pitchFamily="34" charset="0"/>
              <a:cs typeface="Calibri" pitchFamily="34" charset="0"/>
            </a:rPr>
            <a:t> can contain only data files. Transaction log files cannot belong to a </a:t>
          </a:r>
          <a:r>
            <a:rPr lang="en-US" sz="1800" b="1" kern="1200" dirty="0" err="1">
              <a:latin typeface="Calibri" pitchFamily="34" charset="0"/>
              <a:cs typeface="Calibri" pitchFamily="34" charset="0"/>
            </a:rPr>
            <a:t>filegroup</a:t>
          </a:r>
          <a:r>
            <a:rPr lang="en-US" sz="1800" b="1" kern="1200" dirty="0">
              <a:latin typeface="Calibri" pitchFamily="34" charset="0"/>
              <a:cs typeface="Calibri" pitchFamily="34" charset="0"/>
            </a:rPr>
            <a:t>.</a:t>
          </a:r>
        </a:p>
      </dsp:txBody>
      <dsp:txXfrm>
        <a:off x="430312" y="3916102"/>
        <a:ext cx="7407057" cy="55939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8B0E50-DECC-4A7E-A46E-113C91AAFE14}">
      <dsp:nvSpPr>
        <dsp:cNvPr id="0" name=""/>
        <dsp:cNvSpPr/>
      </dsp:nvSpPr>
      <dsp:spPr>
        <a:xfrm>
          <a:off x="0" y="364799"/>
          <a:ext cx="7924800" cy="1323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499872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An incomplete transaction is rolled back in case of an application issuing a ROLLBACK statement or the Database Engine detecting an error.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The log records are used to roll back the modifications.</a:t>
          </a:r>
        </a:p>
      </dsp:txBody>
      <dsp:txXfrm>
        <a:off x="0" y="364799"/>
        <a:ext cx="7924800" cy="1323000"/>
      </dsp:txXfrm>
    </dsp:sp>
    <dsp:sp modelId="{D8815EEF-E9C4-475D-A970-0FBE57B256A3}">
      <dsp:nvSpPr>
        <dsp:cNvPr id="0" name=""/>
        <dsp:cNvSpPr/>
      </dsp:nvSpPr>
      <dsp:spPr>
        <a:xfrm>
          <a:off x="228598" y="10559"/>
          <a:ext cx="5547360" cy="70848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Recovery of individual transactions</a:t>
          </a:r>
        </a:p>
      </dsp:txBody>
      <dsp:txXfrm>
        <a:off x="263183" y="45144"/>
        <a:ext cx="5478190" cy="639310"/>
      </dsp:txXfrm>
    </dsp:sp>
    <dsp:sp modelId="{6EA2FBD7-95FB-4B86-8EA2-4191FDEE141B}">
      <dsp:nvSpPr>
        <dsp:cNvPr id="0" name=""/>
        <dsp:cNvSpPr/>
      </dsp:nvSpPr>
      <dsp:spPr>
        <a:xfrm>
          <a:off x="0" y="2171640"/>
          <a:ext cx="7924800" cy="1323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499872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If a server that is running SQL Server fails, the databases may be left in an inconsistent state.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When an instance of SQL Server is started, it runs a recovery of each database.</a:t>
          </a:r>
        </a:p>
      </dsp:txBody>
      <dsp:txXfrm>
        <a:off x="0" y="2171640"/>
        <a:ext cx="7924800" cy="1323000"/>
      </dsp:txXfrm>
    </dsp:sp>
    <dsp:sp modelId="{BA250BC0-946A-4541-9E02-422EC747B991}">
      <dsp:nvSpPr>
        <dsp:cNvPr id="0" name=""/>
        <dsp:cNvSpPr/>
      </dsp:nvSpPr>
      <dsp:spPr>
        <a:xfrm>
          <a:off x="228598" y="1817400"/>
          <a:ext cx="7518059" cy="70848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Recovery of all incomplete transactions when SQL Server is started</a:t>
          </a:r>
        </a:p>
      </dsp:txBody>
      <dsp:txXfrm>
        <a:off x="263183" y="1851985"/>
        <a:ext cx="7448889" cy="63931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65C5CD-ED12-4F59-B214-550387F01C39}">
      <dsp:nvSpPr>
        <dsp:cNvPr id="0" name=""/>
        <dsp:cNvSpPr/>
      </dsp:nvSpPr>
      <dsp:spPr>
        <a:xfrm>
          <a:off x="0" y="396844"/>
          <a:ext cx="7924800" cy="11056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541528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The database can be restored to the point of failure after a hardware loss or disk failure affecting the database files.</a:t>
          </a:r>
        </a:p>
      </dsp:txBody>
      <dsp:txXfrm>
        <a:off x="0" y="396844"/>
        <a:ext cx="7924800" cy="1105650"/>
      </dsp:txXfrm>
    </dsp:sp>
    <dsp:sp modelId="{6B525080-82BA-4382-953E-3E18121AD6CA}">
      <dsp:nvSpPr>
        <dsp:cNvPr id="0" name=""/>
        <dsp:cNvSpPr/>
      </dsp:nvSpPr>
      <dsp:spPr>
        <a:xfrm>
          <a:off x="396240" y="13084"/>
          <a:ext cx="6918944" cy="76752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Rolling a restored database, file, </a:t>
          </a:r>
          <a:r>
            <a:rPr lang="en-US" sz="2000" b="1" kern="1200" dirty="0" err="1">
              <a:latin typeface="Calibri" pitchFamily="34" charset="0"/>
              <a:cs typeface="Calibri" pitchFamily="34" charset="0"/>
            </a:rPr>
            <a:t>filegroup</a:t>
          </a:r>
          <a:r>
            <a:rPr lang="en-US" sz="2000" b="1" kern="1200" dirty="0">
              <a:latin typeface="Calibri" pitchFamily="34" charset="0"/>
              <a:cs typeface="Calibri" pitchFamily="34" charset="0"/>
            </a:rPr>
            <a:t>, or page forward to the point of failure</a:t>
          </a:r>
        </a:p>
      </dsp:txBody>
      <dsp:txXfrm>
        <a:off x="433707" y="50551"/>
        <a:ext cx="6844010" cy="692586"/>
      </dsp:txXfrm>
    </dsp:sp>
    <dsp:sp modelId="{C0CD6CBD-18F1-4BCD-B35F-2829BA27FE6E}">
      <dsp:nvSpPr>
        <dsp:cNvPr id="0" name=""/>
        <dsp:cNvSpPr/>
      </dsp:nvSpPr>
      <dsp:spPr>
        <a:xfrm>
          <a:off x="0" y="2026655"/>
          <a:ext cx="7924800" cy="11056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5625132"/>
              <a:satOff val="-8440"/>
              <a:lumOff val="-1373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541528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The Log Reader Agent monitors the transaction log of each database configured for replications of transactions.</a:t>
          </a:r>
        </a:p>
      </dsp:txBody>
      <dsp:txXfrm>
        <a:off x="0" y="2026655"/>
        <a:ext cx="7924800" cy="1105650"/>
      </dsp:txXfrm>
    </dsp:sp>
    <dsp:sp modelId="{845724A4-B1D2-4158-9FAD-0C392DB182C0}">
      <dsp:nvSpPr>
        <dsp:cNvPr id="0" name=""/>
        <dsp:cNvSpPr/>
      </dsp:nvSpPr>
      <dsp:spPr>
        <a:xfrm>
          <a:off x="396240" y="1642894"/>
          <a:ext cx="5547360" cy="767520"/>
        </a:xfrm>
        <a:prstGeom prst="roundRect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shade val="51000"/>
                <a:satMod val="130000"/>
              </a:schemeClr>
            </a:gs>
            <a:gs pos="80000">
              <a:schemeClr val="accent3">
                <a:hueOff val="5625132"/>
                <a:satOff val="-8440"/>
                <a:lumOff val="-1373"/>
                <a:alphaOff val="0"/>
                <a:shade val="93000"/>
                <a:satMod val="13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Supporting transactional replication</a:t>
          </a:r>
        </a:p>
      </dsp:txBody>
      <dsp:txXfrm>
        <a:off x="433707" y="1680361"/>
        <a:ext cx="5472426" cy="692586"/>
      </dsp:txXfrm>
    </dsp:sp>
    <dsp:sp modelId="{DB4FC481-F522-4D3C-B13A-8E42A9DC2EE2}">
      <dsp:nvSpPr>
        <dsp:cNvPr id="0" name=""/>
        <dsp:cNvSpPr/>
      </dsp:nvSpPr>
      <dsp:spPr>
        <a:xfrm>
          <a:off x="0" y="3656465"/>
          <a:ext cx="7924800" cy="11056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541528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The standby-server solutions, database mirroring, and log shipping depend on the transaction log.</a:t>
          </a:r>
        </a:p>
      </dsp:txBody>
      <dsp:txXfrm>
        <a:off x="0" y="3656465"/>
        <a:ext cx="7924800" cy="1105650"/>
      </dsp:txXfrm>
    </dsp:sp>
    <dsp:sp modelId="{E2D8D990-27C7-40D6-BAE9-AEA963976E3D}">
      <dsp:nvSpPr>
        <dsp:cNvPr id="0" name=""/>
        <dsp:cNvSpPr/>
      </dsp:nvSpPr>
      <dsp:spPr>
        <a:xfrm>
          <a:off x="396240" y="3272705"/>
          <a:ext cx="5547360" cy="76752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Supporting standby server solutions</a:t>
          </a:r>
        </a:p>
      </dsp:txBody>
      <dsp:txXfrm>
        <a:off x="433707" y="3310172"/>
        <a:ext cx="5472426" cy="69258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437422-C560-4C42-8C7A-0DA04E55B9BB}">
      <dsp:nvSpPr>
        <dsp:cNvPr id="0" name=""/>
        <dsp:cNvSpPr/>
      </dsp:nvSpPr>
      <dsp:spPr>
        <a:xfrm>
          <a:off x="0" y="259784"/>
          <a:ext cx="8001000" cy="327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B940FC-8FA1-4568-B447-0EEB4A38217C}">
      <dsp:nvSpPr>
        <dsp:cNvPr id="0" name=""/>
        <dsp:cNvSpPr/>
      </dsp:nvSpPr>
      <dsp:spPr>
        <a:xfrm>
          <a:off x="400050" y="76679"/>
          <a:ext cx="7467581" cy="3837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A database in SQL Server 2012 has at least one data file and one transaction log file.</a:t>
          </a:r>
        </a:p>
      </dsp:txBody>
      <dsp:txXfrm>
        <a:off x="418784" y="95413"/>
        <a:ext cx="7430113" cy="346292"/>
      </dsp:txXfrm>
    </dsp:sp>
    <dsp:sp modelId="{C6EBB0DE-782D-4729-AC1B-AFD6DD05183B}">
      <dsp:nvSpPr>
        <dsp:cNvPr id="0" name=""/>
        <dsp:cNvSpPr/>
      </dsp:nvSpPr>
      <dsp:spPr>
        <a:xfrm>
          <a:off x="0" y="849465"/>
          <a:ext cx="8001000" cy="327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607181"/>
              <a:satOff val="-2411"/>
              <a:lumOff val="-39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D06469-F34B-4432-ADB5-7C825FE94111}">
      <dsp:nvSpPr>
        <dsp:cNvPr id="0" name=""/>
        <dsp:cNvSpPr/>
      </dsp:nvSpPr>
      <dsp:spPr>
        <a:xfrm>
          <a:off x="400050" y="666359"/>
          <a:ext cx="7323251" cy="383760"/>
        </a:xfrm>
        <a:prstGeom prst="roundRect">
          <a:avLst/>
        </a:prstGeom>
        <a:solidFill>
          <a:schemeClr val="accent3">
            <a:hueOff val="1607181"/>
            <a:satOff val="-2411"/>
            <a:lumOff val="-39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Data and transaction log information are kept separated on the same file.</a:t>
          </a:r>
        </a:p>
      </dsp:txBody>
      <dsp:txXfrm>
        <a:off x="418784" y="685093"/>
        <a:ext cx="7285783" cy="346292"/>
      </dsp:txXfrm>
    </dsp:sp>
    <dsp:sp modelId="{651F067F-7FD3-49A0-930F-C390710D14CC}">
      <dsp:nvSpPr>
        <dsp:cNvPr id="0" name=""/>
        <dsp:cNvSpPr/>
      </dsp:nvSpPr>
      <dsp:spPr>
        <a:xfrm>
          <a:off x="0" y="1447920"/>
          <a:ext cx="8001000" cy="327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3214361"/>
              <a:satOff val="-4823"/>
              <a:lumOff val="-78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BD306F-2B9A-4D2B-9193-3D815715E159}">
      <dsp:nvSpPr>
        <dsp:cNvPr id="0" name=""/>
        <dsp:cNvSpPr/>
      </dsp:nvSpPr>
      <dsp:spPr>
        <a:xfrm>
          <a:off x="400050" y="1256040"/>
          <a:ext cx="7162791" cy="383760"/>
        </a:xfrm>
        <a:prstGeom prst="roundRect">
          <a:avLst/>
        </a:prstGeom>
        <a:solidFill>
          <a:schemeClr val="accent3">
            <a:hueOff val="3214361"/>
            <a:satOff val="-4823"/>
            <a:lumOff val="-78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Individual files are used by only one database.</a:t>
          </a:r>
        </a:p>
      </dsp:txBody>
      <dsp:txXfrm>
        <a:off x="418784" y="1274774"/>
        <a:ext cx="7125323" cy="346292"/>
      </dsp:txXfrm>
    </dsp:sp>
    <dsp:sp modelId="{5421E22B-6B1F-4329-90AB-20541A1A9790}">
      <dsp:nvSpPr>
        <dsp:cNvPr id="0" name=""/>
        <dsp:cNvSpPr/>
      </dsp:nvSpPr>
      <dsp:spPr>
        <a:xfrm>
          <a:off x="0" y="2037600"/>
          <a:ext cx="8001000" cy="327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4821541"/>
              <a:satOff val="-7234"/>
              <a:lumOff val="-117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B67603-42DC-4BA6-95C8-7B75C50D88BA}">
      <dsp:nvSpPr>
        <dsp:cNvPr id="0" name=""/>
        <dsp:cNvSpPr/>
      </dsp:nvSpPr>
      <dsp:spPr>
        <a:xfrm>
          <a:off x="400050" y="1845720"/>
          <a:ext cx="7277101" cy="383760"/>
        </a:xfrm>
        <a:prstGeom prst="roundRect">
          <a:avLst/>
        </a:prstGeom>
        <a:solidFill>
          <a:schemeClr val="accent3">
            <a:hueOff val="4821541"/>
            <a:satOff val="-7234"/>
            <a:lumOff val="-117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SQL Server uses the transaction log of each database to recover transactions.</a:t>
          </a:r>
        </a:p>
      </dsp:txBody>
      <dsp:txXfrm>
        <a:off x="418784" y="1864454"/>
        <a:ext cx="7239633" cy="346292"/>
      </dsp:txXfrm>
    </dsp:sp>
    <dsp:sp modelId="{F9630F17-4597-46F5-AFE0-349A3AF0F0C3}">
      <dsp:nvSpPr>
        <dsp:cNvPr id="0" name=""/>
        <dsp:cNvSpPr/>
      </dsp:nvSpPr>
      <dsp:spPr>
        <a:xfrm>
          <a:off x="0" y="2627280"/>
          <a:ext cx="8001000" cy="327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6428722"/>
              <a:satOff val="-9646"/>
              <a:lumOff val="-156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FE37F0-5811-408C-96B7-4365572BADBE}">
      <dsp:nvSpPr>
        <dsp:cNvPr id="0" name=""/>
        <dsp:cNvSpPr/>
      </dsp:nvSpPr>
      <dsp:spPr>
        <a:xfrm>
          <a:off x="400050" y="2435400"/>
          <a:ext cx="7467581" cy="383760"/>
        </a:xfrm>
        <a:prstGeom prst="roundRect">
          <a:avLst/>
        </a:prstGeom>
        <a:solidFill>
          <a:schemeClr val="accent3">
            <a:hueOff val="6428722"/>
            <a:satOff val="-9646"/>
            <a:lumOff val="-156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The transaction log is a serial record of all modifications that have occurred in the database as well as the transactions that performed the modifications.</a:t>
          </a:r>
        </a:p>
      </dsp:txBody>
      <dsp:txXfrm>
        <a:off x="418784" y="2454134"/>
        <a:ext cx="7430113" cy="346292"/>
      </dsp:txXfrm>
    </dsp:sp>
    <dsp:sp modelId="{C29C2FB5-A97B-4649-BDB4-56431958453C}">
      <dsp:nvSpPr>
        <dsp:cNvPr id="0" name=""/>
        <dsp:cNvSpPr/>
      </dsp:nvSpPr>
      <dsp:spPr>
        <a:xfrm>
          <a:off x="0" y="3216960"/>
          <a:ext cx="8001000" cy="327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8035903"/>
              <a:satOff val="-12057"/>
              <a:lumOff val="-196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2479F9-FE6A-45A9-B6E1-86AD210E6470}">
      <dsp:nvSpPr>
        <dsp:cNvPr id="0" name=""/>
        <dsp:cNvSpPr/>
      </dsp:nvSpPr>
      <dsp:spPr>
        <a:xfrm>
          <a:off x="400050" y="3025080"/>
          <a:ext cx="7429496" cy="383760"/>
        </a:xfrm>
        <a:prstGeom prst="roundRect">
          <a:avLst/>
        </a:prstGeom>
        <a:solidFill>
          <a:schemeClr val="accent3">
            <a:hueOff val="8035903"/>
            <a:satOff val="-12057"/>
            <a:lumOff val="-196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This log keeps enough information to undo the modifications made during each transaction. </a:t>
          </a:r>
        </a:p>
      </dsp:txBody>
      <dsp:txXfrm>
        <a:off x="418784" y="3043814"/>
        <a:ext cx="7392028" cy="346292"/>
      </dsp:txXfrm>
    </dsp:sp>
    <dsp:sp modelId="{B30D478D-9710-4BFC-A2AA-C0270A8930C3}">
      <dsp:nvSpPr>
        <dsp:cNvPr id="0" name=""/>
        <dsp:cNvSpPr/>
      </dsp:nvSpPr>
      <dsp:spPr>
        <a:xfrm>
          <a:off x="0" y="3806640"/>
          <a:ext cx="8001000" cy="327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9643083"/>
              <a:satOff val="-14469"/>
              <a:lumOff val="-235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275CC7-6666-40B9-8FD0-B8967EA3C2A6}">
      <dsp:nvSpPr>
        <dsp:cNvPr id="0" name=""/>
        <dsp:cNvSpPr/>
      </dsp:nvSpPr>
      <dsp:spPr>
        <a:xfrm>
          <a:off x="400050" y="3614760"/>
          <a:ext cx="7277101" cy="383760"/>
        </a:xfrm>
        <a:prstGeom prst="roundRect">
          <a:avLst/>
        </a:prstGeom>
        <a:solidFill>
          <a:schemeClr val="accent3">
            <a:hueOff val="9643083"/>
            <a:satOff val="-14469"/>
            <a:lumOff val="-235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The transaction log records the allocation and </a:t>
          </a:r>
          <a:r>
            <a:rPr lang="en-US" sz="1400" b="1" kern="1200" dirty="0" err="1">
              <a:latin typeface="Calibri" pitchFamily="34" charset="0"/>
              <a:cs typeface="Calibri" pitchFamily="34" charset="0"/>
            </a:rPr>
            <a:t>deallocation</a:t>
          </a:r>
          <a:r>
            <a:rPr lang="en-US" sz="1400" b="1" kern="1200" dirty="0">
              <a:latin typeface="Calibri" pitchFamily="34" charset="0"/>
              <a:cs typeface="Calibri" pitchFamily="34" charset="0"/>
            </a:rPr>
            <a:t> of pages and the commit or rollback of each transaction.</a:t>
          </a:r>
        </a:p>
      </dsp:txBody>
      <dsp:txXfrm>
        <a:off x="418784" y="3633494"/>
        <a:ext cx="7239633" cy="346292"/>
      </dsp:txXfrm>
    </dsp:sp>
    <dsp:sp modelId="{9F4558B4-B405-44DD-ABAC-96EBC0D21E5C}">
      <dsp:nvSpPr>
        <dsp:cNvPr id="0" name=""/>
        <dsp:cNvSpPr/>
      </dsp:nvSpPr>
      <dsp:spPr>
        <a:xfrm>
          <a:off x="0" y="4396320"/>
          <a:ext cx="8001000" cy="327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646CFD-F26F-45F0-A36A-FFFD7DA3A695}">
      <dsp:nvSpPr>
        <dsp:cNvPr id="0" name=""/>
        <dsp:cNvSpPr/>
      </dsp:nvSpPr>
      <dsp:spPr>
        <a:xfrm>
          <a:off x="400050" y="4204440"/>
          <a:ext cx="7277101" cy="383760"/>
        </a:xfrm>
        <a:prstGeom prst="roundRect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This feature enables SQL Server either to roll forward or to back out. </a:t>
          </a:r>
        </a:p>
      </dsp:txBody>
      <dsp:txXfrm>
        <a:off x="418784" y="4223174"/>
        <a:ext cx="7239633" cy="3462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70DF8904-1D84-4BB6-AAF3-D34F7B9FEE91}" type="datetime1">
              <a:rPr lang="en-US"/>
              <a:pPr>
                <a:defRPr/>
              </a:pPr>
              <a:t>4/17/2020</a:t>
            </a:fld>
            <a:endParaRPr lang="en-US" dirty="0"/>
          </a:p>
        </p:txBody>
      </p:sp>
      <p:sp>
        <p:nvSpPr>
          <p:cNvPr id="798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8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2AF2A2C3-5D27-492F-B00E-8D3B8595EC9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5381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png>
</file>

<file path=ppt/media/image13.png>
</file>

<file path=ppt/media/image14.tiff>
</file>

<file path=ppt/media/image15.png>
</file>

<file path=ppt/media/image16.png>
</file>

<file path=ppt/media/image2.tiff>
</file>

<file path=ppt/media/image3.jpe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A3474123-3793-4D37-AE19-75C97A7D4EB3}" type="datetime1">
              <a:rPr lang="en-US"/>
              <a:pPr>
                <a:defRPr/>
              </a:pPr>
              <a:t>4/17/2020</a:t>
            </a:fld>
            <a:endParaRPr lang="en-US" dirty="0"/>
          </a:p>
        </p:txBody>
      </p:sp>
      <p:sp>
        <p:nvSpPr>
          <p:cNvPr id="122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88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88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6AE1F710-3F4D-4CB2-B8EF-AD2B0CD3788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50914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Sake:</a:t>
            </a:r>
            <a:r>
              <a:rPr lang="en-US" baseline="0" dirty="0"/>
              <a:t> </a:t>
            </a:r>
            <a:r>
              <a:rPr lang="en-US" baseline="0" dirty="0" err="1"/>
              <a:t>lợi</a:t>
            </a:r>
            <a:r>
              <a:rPr lang="en-US" baseline="0" dirty="0"/>
              <a:t> </a:t>
            </a:r>
            <a:r>
              <a:rPr lang="en-US" baseline="0" dirty="0" err="1"/>
              <a:t>ích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E1F710-3F4D-4CB2-B8EF-AD2B0CD37885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7520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3"/>
          <p:cNvSpPr txBox="1">
            <a:spLocks noChangeArrowheads="1"/>
          </p:cNvSpPr>
          <p:nvPr userDrawn="1"/>
        </p:nvSpPr>
        <p:spPr bwMode="auto">
          <a:xfrm>
            <a:off x="1752600" y="3657600"/>
            <a:ext cx="18288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>
                <a:latin typeface="Book Antiqua" pitchFamily="18" charset="0"/>
              </a:rPr>
              <a:t>Session: 1</a:t>
            </a:r>
          </a:p>
        </p:txBody>
      </p:sp>
      <p:sp>
        <p:nvSpPr>
          <p:cNvPr id="18" name="Text Box 11"/>
          <p:cNvSpPr txBox="1">
            <a:spLocks noChangeArrowheads="1"/>
          </p:cNvSpPr>
          <p:nvPr userDrawn="1"/>
        </p:nvSpPr>
        <p:spPr bwMode="auto">
          <a:xfrm>
            <a:off x="914400" y="4419600"/>
            <a:ext cx="7315200" cy="784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4500" b="1" i="1" dirty="0">
                <a:effectLst>
                  <a:reflection blurRad="6350" stA="55000" endA="300" endPos="45500" dir="5400000" sy="-100000" algn="bl" rotWithShape="0"/>
                </a:effectLst>
                <a:latin typeface="Book Antiqua" pitchFamily="18" charset="0"/>
              </a:rPr>
              <a:t>Introduction to the Web</a:t>
            </a:r>
          </a:p>
        </p:txBody>
      </p:sp>
      <p:pic>
        <p:nvPicPr>
          <p:cNvPr id="12" name="Picture 11" descr="SQL session page.t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blipFill>
            <a:blip r:embed="rId3" cstate="print"/>
            <a:tile tx="0" ty="0" sx="100000" sy="100000" flip="none" algn="tl"/>
          </a:blipFill>
        </p:spPr>
      </p:pic>
      <p:sp>
        <p:nvSpPr>
          <p:cNvPr id="13" name="Text Box 13"/>
          <p:cNvSpPr txBox="1">
            <a:spLocks noChangeArrowheads="1"/>
          </p:cNvSpPr>
          <p:nvPr userDrawn="1"/>
        </p:nvSpPr>
        <p:spPr bwMode="auto">
          <a:xfrm>
            <a:off x="2362200" y="2905780"/>
            <a:ext cx="18288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>
                <a:solidFill>
                  <a:schemeClr val="bg1"/>
                </a:solidFill>
                <a:latin typeface="Book Antiqua" pitchFamily="18" charset="0"/>
              </a:rPr>
              <a:t>Session: 6</a:t>
            </a:r>
          </a:p>
        </p:txBody>
      </p:sp>
      <p:sp>
        <p:nvSpPr>
          <p:cNvPr id="14" name="Text Box 13"/>
          <p:cNvSpPr txBox="1">
            <a:spLocks noChangeArrowheads="1"/>
          </p:cNvSpPr>
          <p:nvPr userDrawn="1"/>
        </p:nvSpPr>
        <p:spPr bwMode="auto">
          <a:xfrm>
            <a:off x="1752600" y="3733800"/>
            <a:ext cx="67818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>
                <a:solidFill>
                  <a:schemeClr val="bg1"/>
                </a:solidFill>
                <a:latin typeface="Book Antiqua" pitchFamily="18" charset="0"/>
              </a:rPr>
              <a:t>Creating and Managing Databases</a:t>
            </a:r>
          </a:p>
        </p:txBody>
      </p:sp>
      <p:sp>
        <p:nvSpPr>
          <p:cNvPr id="7" name="Text Box 13"/>
          <p:cNvSpPr txBox="1">
            <a:spLocks noChangeArrowheads="1"/>
          </p:cNvSpPr>
          <p:nvPr userDrawn="1"/>
        </p:nvSpPr>
        <p:spPr bwMode="auto">
          <a:xfrm>
            <a:off x="2971800" y="1219200"/>
            <a:ext cx="54102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3600" b="1" dirty="0">
                <a:solidFill>
                  <a:schemeClr val="bg1"/>
                </a:solidFill>
                <a:latin typeface="Book Antiqua" pitchFamily="18" charset="0"/>
              </a:rPr>
              <a:t>Data Management Using Microsoft SQL Server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Creating and Managing Databases/ Session 6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Creating and Managing Databases/ Session 6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Creating and Managing Databases/ Session 6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Creating and Managing Databases/ Session 6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9144000" cy="914400"/>
          </a:xfrm>
          <a:prstGeom prst="rect">
            <a:avLst/>
          </a:prstGeom>
          <a:gradFill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0955DD6-A7F2-49FA-B365-0779B3D9317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066800" y="228600"/>
            <a:ext cx="7620000" cy="411162"/>
          </a:xfrm>
          <a:noFill/>
          <a:ln>
            <a:noFill/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txBody>
          <a:bodyPr/>
          <a:lstStyle>
            <a:lvl1pPr algn="l">
              <a:defRPr sz="2800" b="1" i="0" cap="none" spc="0" baseline="0">
                <a:ln w="900" cmpd="sng">
                  <a:solidFill>
                    <a:srgbClr val="C00000">
                      <a:alpha val="55000"/>
                    </a:srgbClr>
                  </a:solidFill>
                  <a:prstDash val="solid"/>
                </a:ln>
                <a:solidFill>
                  <a:srgbClr val="0036A2"/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  <a:latin typeface="Book Antiqua" pitchFamily="18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Footer Placeholder 4"/>
          <p:cNvSpPr txBox="1">
            <a:spLocks/>
          </p:cNvSpPr>
          <p:nvPr userDrawn="1"/>
        </p:nvSpPr>
        <p:spPr>
          <a:xfrm>
            <a:off x="0" y="6613525"/>
            <a:ext cx="30480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1pPr>
            <a:lvl2pPr marL="4572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2pPr>
            <a:lvl3pPr marL="9144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3pPr>
            <a:lvl4pPr marL="13716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4pPr>
            <a:lvl5pPr marL="18288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© </a:t>
            </a:r>
            <a:r>
              <a:rPr kumimoji="0" lang="fr-FR" sz="1200" b="0" i="1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Aptech</a:t>
            </a:r>
            <a:r>
              <a:rPr kumimoji="0" lang="fr-FR" sz="120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 Ltd. </a:t>
            </a:r>
            <a:endParaRPr kumimoji="0" lang="en-US" sz="1200" b="0" i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pic>
        <p:nvPicPr>
          <p:cNvPr id="20" name="Picture 19" descr="cylindrical-data_2.png"/>
          <p:cNvPicPr>
            <a:picLocks noChangeAspect="1"/>
          </p:cNvPicPr>
          <p:nvPr userDrawn="1"/>
        </p:nvPicPr>
        <p:blipFill>
          <a:blip r:embed="rId2" cstate="print">
            <a:lum bright="5000" contrast="-6000"/>
          </a:blip>
          <a:stretch>
            <a:fillRect/>
          </a:stretch>
        </p:blipFill>
        <p:spPr>
          <a:xfrm>
            <a:off x="152400" y="0"/>
            <a:ext cx="762000" cy="914400"/>
          </a:xfrm>
          <a:prstGeom prst="rect">
            <a:avLst/>
          </a:prstGeom>
          <a:effectLst>
            <a:outerShdw blurRad="76200" dist="1397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2" name="TextBox 11"/>
          <p:cNvSpPr txBox="1"/>
          <p:nvPr userDrawn="1"/>
        </p:nvSpPr>
        <p:spPr>
          <a:xfrm>
            <a:off x="228600" y="152400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200" b="1" i="0" dirty="0">
                <a:solidFill>
                  <a:schemeClr val="accent3">
                    <a:lumMod val="50000"/>
                  </a:schemeClr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rPr>
              <a:t>SQL Server 2012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Creating and Managing Databases/ Session 6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Creating and Managing Databases/ Session 6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Creating and Managing Databases/ Session 6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Creating and Managing Databases/ Session 6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Creating and Managing Databases/ Session 6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Creating and Managing Databases/ Session 6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Creating and Managing Databases/ Session 6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36A2"/>
            </a:gs>
            <a:gs pos="50000">
              <a:schemeClr val="accent3">
                <a:lumMod val="40000"/>
                <a:lumOff val="60000"/>
              </a:schemeClr>
            </a:gs>
            <a:gs pos="100000">
              <a:schemeClr val="tx2">
                <a:lumMod val="20000"/>
                <a:lumOff val="80000"/>
              </a:schemeClr>
            </a:gs>
          </a:gsLst>
          <a:lin ang="4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gradFill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cylindrical-data_2.png"/>
          <p:cNvPicPr>
            <a:picLocks noChangeAspect="1"/>
          </p:cNvPicPr>
          <p:nvPr/>
        </p:nvPicPr>
        <p:blipFill>
          <a:blip r:embed="rId4" cstate="print">
            <a:lum bright="5000" contrast="-6000"/>
          </a:blip>
          <a:stretch>
            <a:fillRect/>
          </a:stretch>
        </p:blipFill>
        <p:spPr>
          <a:xfrm>
            <a:off x="152400" y="0"/>
            <a:ext cx="762000" cy="914400"/>
          </a:xfrm>
          <a:prstGeom prst="rect">
            <a:avLst/>
          </a:prstGeom>
          <a:effectLst>
            <a:outerShdw blurRad="76200" dist="1397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28600" y="350838"/>
            <a:ext cx="8229600" cy="411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4800" y="1219200"/>
            <a:ext cx="86106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86000" y="6613525"/>
            <a:ext cx="6019800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 smtClean="0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613525"/>
            <a:ext cx="776288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solidFill>
                  <a:schemeClr val="bg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FDB8DBC7-0BCB-4E12-A641-EF030C31DE2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28600" y="152400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200" b="1" i="0" dirty="0">
                <a:solidFill>
                  <a:schemeClr val="accent3">
                    <a:lumMod val="50000"/>
                  </a:schemeClr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rPr>
              <a:t>SQL Server 2012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</p:sldLayoutIdLst>
  <p:hf hd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lang="en-US" sz="3200" b="1" i="0" kern="1200" cap="none" spc="0" baseline="0" dirty="0" smtClean="0">
          <a:ln w="900" cmpd="sng">
            <a:solidFill>
              <a:srgbClr val="C00000">
                <a:alpha val="55000"/>
              </a:srgbClr>
            </a:solidFill>
            <a:prstDash val="solid"/>
          </a:ln>
          <a:solidFill>
            <a:srgbClr val="0036A2"/>
          </a:solidFill>
          <a:effectLst>
            <a:innerShdw blurRad="101600" dist="76200" dir="5400000">
              <a:schemeClr val="accent1">
                <a:satMod val="190000"/>
                <a:tint val="100000"/>
                <a:alpha val="74000"/>
              </a:schemeClr>
            </a:innerShdw>
          </a:effectLst>
          <a:latin typeface="Book Antiqua" pitchFamily="18" charset="0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4E4C"/>
        </a:buClr>
        <a:buSzPct val="50000"/>
        <a:buFont typeface="Wingdings" pitchFamily="2" charset="2"/>
        <a:buChar char="u"/>
        <a:defRPr sz="2800" kern="1200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6666"/>
        </a:buClr>
        <a:buSzPct val="50000"/>
        <a:buFont typeface="Wingdings 2" pitchFamily="18" charset="2"/>
        <a:buChar char="²"/>
        <a:defRPr sz="2400" kern="1200">
          <a:solidFill>
            <a:schemeClr val="tx1"/>
          </a:solidFill>
          <a:latin typeface="Calibri" pitchFamily="34" charset="0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6666"/>
        </a:buClr>
        <a:buSzPct val="40000"/>
        <a:buFont typeface="Wingdings 2" pitchFamily="18" charset="2"/>
        <a:buChar char="³"/>
        <a:defRPr sz="2000" kern="1200">
          <a:solidFill>
            <a:schemeClr val="tx1"/>
          </a:solidFill>
          <a:latin typeface="Calibri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0036A2"/>
            </a:gs>
            <a:gs pos="50000">
              <a:schemeClr val="accent3">
                <a:lumMod val="40000"/>
                <a:lumOff val="60000"/>
              </a:schemeClr>
            </a:gs>
            <a:gs pos="100000">
              <a:schemeClr val="tx2">
                <a:lumMod val="20000"/>
                <a:lumOff val="80000"/>
              </a:schemeClr>
            </a:gs>
          </a:gsLst>
          <a:lin ang="4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Creating and Managing Databases/ Session 6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7" Type="http://schemas.openxmlformats.org/officeDocument/2006/relationships/image" Target="../media/image10.tiff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7" Type="http://schemas.openxmlformats.org/officeDocument/2006/relationships/image" Target="../media/image11.tiff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7" Type="http://schemas.openxmlformats.org/officeDocument/2006/relationships/image" Target="../media/image13.png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7" Type="http://schemas.openxmlformats.org/officeDocument/2006/relationships/image" Target="../media/image14.tiff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.xml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.xml"/><Relationship Id="rId5" Type="http://schemas.openxmlformats.org/officeDocument/2006/relationships/diagramColors" Target="../diagrams/colors18.xml"/><Relationship Id="rId4" Type="http://schemas.openxmlformats.org/officeDocument/2006/relationships/diagramQuickStyle" Target="../diagrams/quickStyle1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System Data 3-3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381000" y="1066800"/>
            <a:ext cx="4572000" cy="457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10" name="Rounded Rectangle 9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b="1" dirty="0">
                  <a:latin typeface="Calibri" pitchFamily="34" charset="0"/>
                  <a:cs typeface="Calibri" pitchFamily="34" charset="0"/>
                </a:rPr>
                <a:t>Transact-SQL scripts and stored procedures: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04800" y="1535668"/>
            <a:ext cx="8229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These use system stored procedures and Transact-SQL DDL statements. Following figure shows a Transact-SQL query window:</a:t>
            </a:r>
          </a:p>
        </p:txBody>
      </p:sp>
      <p:pic>
        <p:nvPicPr>
          <p:cNvPr id="13" name="Picture 12" descr="Figure 6.2 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57400" y="2209800"/>
            <a:ext cx="5029200" cy="43441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Viewing System Database Data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990600"/>
            <a:ext cx="8229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Database applications can determine catalog and system information by using any of these approaches: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762000" y="1701800"/>
          <a:ext cx="7924800" cy="4775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Databases 1-4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1002268"/>
            <a:ext cx="8229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To create a user-defined database, the information required is as follows: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457200" y="1752600"/>
          <a:ext cx="8001000" cy="3733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Databases 2-4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1009674"/>
            <a:ext cx="8229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syntax to create a user-defined database is as follows: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57200" y="1496806"/>
            <a:ext cx="1066800" cy="3810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 dirty="0"/>
              <a:t>Syntax: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2092040"/>
            <a:ext cx="8001000" cy="23275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CREATE DATABASE DATABASE_NAME</a:t>
            </a:r>
          </a:p>
          <a:p>
            <a:r>
              <a:rPr lang="en-US" dirty="0"/>
              <a:t>[ ON</a:t>
            </a:r>
          </a:p>
          <a:p>
            <a:r>
              <a:rPr lang="en-US" dirty="0"/>
              <a:t>[ PRIMARY ] [ &lt;</a:t>
            </a:r>
            <a:r>
              <a:rPr lang="en-US" dirty="0" err="1"/>
              <a:t>filespec</a:t>
            </a:r>
            <a:r>
              <a:rPr lang="en-US" dirty="0"/>
              <a:t>&gt; [ ,...n ]</a:t>
            </a:r>
          </a:p>
          <a:p>
            <a:r>
              <a:rPr lang="en-US" dirty="0"/>
              <a:t>[ , &lt;</a:t>
            </a:r>
            <a:r>
              <a:rPr lang="en-US" dirty="0" err="1"/>
              <a:t>filegroup</a:t>
            </a:r>
            <a:r>
              <a:rPr lang="en-US" dirty="0"/>
              <a:t>&gt; [ ,...n ] ]</a:t>
            </a:r>
          </a:p>
          <a:p>
            <a:r>
              <a:rPr lang="en-US" dirty="0"/>
              <a:t>[ LOG ON { &lt;</a:t>
            </a:r>
            <a:r>
              <a:rPr lang="en-US" dirty="0" err="1"/>
              <a:t>filespec</a:t>
            </a:r>
            <a:r>
              <a:rPr lang="en-US" dirty="0"/>
              <a:t>&gt; [ ,...n ] } ]</a:t>
            </a:r>
          </a:p>
          <a:p>
            <a:r>
              <a:rPr lang="en-US" dirty="0"/>
              <a:t>]</a:t>
            </a:r>
          </a:p>
          <a:p>
            <a:r>
              <a:rPr lang="en-US" dirty="0"/>
              <a:t>[ COLLATE </a:t>
            </a:r>
            <a:r>
              <a:rPr lang="en-US" dirty="0" err="1"/>
              <a:t>collation_name</a:t>
            </a:r>
            <a:r>
              <a:rPr lang="en-US" dirty="0"/>
              <a:t> ]</a:t>
            </a:r>
          </a:p>
          <a:p>
            <a:r>
              <a:rPr lang="en-US" dirty="0"/>
              <a:t>]</a:t>
            </a:r>
          </a:p>
          <a:p>
            <a:r>
              <a:rPr lang="en-US" dirty="0"/>
              <a:t>[;]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000" y="4501277"/>
            <a:ext cx="8458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where,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cs typeface="Courier New" pitchFamily="49" charset="0"/>
              </a:rPr>
              <a:t>DATABASE_NAME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is the name of the database to be created.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cs typeface="Courier New" pitchFamily="49" charset="0"/>
              </a:rPr>
              <a:t>ON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indicates the disk files to be used to store the data sections of the database and data files.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cs typeface="Courier New" pitchFamily="49" charset="0"/>
              </a:rPr>
              <a:t>PRIMARY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is the associated </a:t>
            </a:r>
            <a:r>
              <a:rPr lang="en-US" sz="1800" dirty="0">
                <a:cs typeface="Courier New" pitchFamily="49" charset="0"/>
              </a:rPr>
              <a:t>&lt;</a:t>
            </a:r>
            <a:r>
              <a:rPr lang="en-US" sz="1800" dirty="0" err="1">
                <a:cs typeface="Courier New" pitchFamily="49" charset="0"/>
              </a:rPr>
              <a:t>filespec</a:t>
            </a:r>
            <a:r>
              <a:rPr lang="en-US" sz="1800" dirty="0">
                <a:cs typeface="Courier New" pitchFamily="49" charset="0"/>
              </a:rPr>
              <a:t>&gt;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list defining the primary file.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cs typeface="Courier New" pitchFamily="49" charset="0"/>
              </a:rPr>
              <a:t>&lt;</a:t>
            </a:r>
            <a:r>
              <a:rPr lang="en-US" sz="1800" dirty="0" err="1">
                <a:cs typeface="Courier New" pitchFamily="49" charset="0"/>
              </a:rPr>
              <a:t>filespec</a:t>
            </a:r>
            <a:r>
              <a:rPr lang="en-US" sz="1800" dirty="0">
                <a:cs typeface="Courier New" pitchFamily="49" charset="0"/>
              </a:rPr>
              <a:t>&gt;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controls the file properties.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cs typeface="Courier New" pitchFamily="49" charset="0"/>
              </a:rPr>
              <a:t>&lt;</a:t>
            </a:r>
            <a:r>
              <a:rPr lang="en-US" sz="1800" dirty="0" err="1">
                <a:cs typeface="Courier New" pitchFamily="49" charset="0"/>
              </a:rPr>
              <a:t>filegroup</a:t>
            </a:r>
            <a:r>
              <a:rPr lang="en-US" sz="1800" dirty="0">
                <a:cs typeface="Courier New" pitchFamily="49" charset="0"/>
              </a:rPr>
              <a:t>&gt;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controls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properties.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Databases 3-4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914400"/>
            <a:ext cx="8458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cs typeface="Courier New" pitchFamily="49" charset="0"/>
              </a:rPr>
              <a:t>LOG ON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indicates disk files to be used for storing the database log and log files.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cs typeface="Courier New" pitchFamily="49" charset="0"/>
              </a:rPr>
              <a:t>COLLATE </a:t>
            </a:r>
            <a:r>
              <a:rPr lang="en-US" sz="1800" dirty="0" err="1">
                <a:cs typeface="Courier New" pitchFamily="49" charset="0"/>
              </a:rPr>
              <a:t>collation_name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is the default collation for the database. A collation defines rules for comparing and sorting character data based on the standard of particular language and locale. Collation name can be either a Windows collation name or a SQL collation name.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4800" y="2554069"/>
            <a:ext cx="8229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code snippet shows how to create a database with database file and transaction log file with collation name: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2000" y="3390442"/>
            <a:ext cx="7772400" cy="18374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CREATE DATABASE [</a:t>
            </a:r>
            <a:r>
              <a:rPr lang="en-US" dirty="0" err="1"/>
              <a:t>Customer_DB</a:t>
            </a:r>
            <a:r>
              <a:rPr lang="en-US" dirty="0"/>
              <a:t>] ON PRIMARY</a:t>
            </a:r>
          </a:p>
          <a:p>
            <a:r>
              <a:rPr lang="en-US" dirty="0"/>
              <a:t>( NAME = '</a:t>
            </a:r>
            <a:r>
              <a:rPr lang="en-US" dirty="0" err="1"/>
              <a:t>Customer_DB</a:t>
            </a:r>
            <a:r>
              <a:rPr lang="en-US" dirty="0"/>
              <a:t>', FILENAME = 'C:\Program Files\Microsoft SQL Server\MSSQL11.MSSQLSERVER\MSSQL\DATA\Customer_DB.mdf')</a:t>
            </a:r>
          </a:p>
          <a:p>
            <a:r>
              <a:rPr lang="en-US" dirty="0"/>
              <a:t>LOG ON</a:t>
            </a:r>
          </a:p>
          <a:p>
            <a:r>
              <a:rPr lang="en-US" dirty="0"/>
              <a:t>( NAME = '</a:t>
            </a:r>
            <a:r>
              <a:rPr lang="en-US" dirty="0" err="1"/>
              <a:t>Customer_DB_log</a:t>
            </a:r>
            <a:r>
              <a:rPr lang="en-US" dirty="0"/>
              <a:t>', FILENAME = 'C:\Program Files\Microsoft SQL Server\MSSQL11.MSSQLSERVER\MSSQL\DATA\Customer_DB_log.ldf')</a:t>
            </a:r>
          </a:p>
          <a:p>
            <a:r>
              <a:rPr lang="en-US" dirty="0"/>
              <a:t>COLLATE SQL_Latin1_General_CP1_CI_AS</a:t>
            </a: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4800" y="5602069"/>
            <a:ext cx="8229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After executing the code, SQL Server 2012 displays the message 'Command(s) completed successfully‘.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Databases 4-4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953869"/>
            <a:ext cx="8229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figure shows the database </a:t>
            </a:r>
            <a:r>
              <a:rPr lang="en-US" sz="1800" b="1" dirty="0" err="1">
                <a:cs typeface="Courier New" pitchFamily="49" charset="0"/>
              </a:rPr>
              <a:t>Customer_DB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listed in the </a:t>
            </a:r>
            <a:r>
              <a:rPr lang="en-US" sz="1800" b="1" dirty="0">
                <a:latin typeface="Calibri" pitchFamily="34" charset="0"/>
                <a:cs typeface="Calibri" pitchFamily="34" charset="0"/>
              </a:rPr>
              <a:t>Object Explorer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</a:t>
            </a:r>
          </a:p>
        </p:txBody>
      </p:sp>
      <p:pic>
        <p:nvPicPr>
          <p:cNvPr id="6" name="Picture 5" descr="Figure 6.3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86000" y="1341173"/>
            <a:ext cx="4495800" cy="513582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Databases 1-3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990600"/>
            <a:ext cx="82295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As a user-defined database grows or diminishes, the database size will be expanded or be shrunk automatically or manually.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syntax to modify a database is as follows: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57200" y="1981200"/>
            <a:ext cx="1066800" cy="3810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 dirty="0"/>
              <a:t>Syntax: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2576434"/>
            <a:ext cx="8001000" cy="23275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ALTER DATABASE </a:t>
            </a:r>
            <a:r>
              <a:rPr lang="en-US" dirty="0" err="1"/>
              <a:t>database_name</a:t>
            </a:r>
            <a:endParaRPr lang="en-US" dirty="0"/>
          </a:p>
          <a:p>
            <a:r>
              <a:rPr lang="en-US" dirty="0"/>
              <a:t>{</a:t>
            </a:r>
          </a:p>
          <a:p>
            <a:r>
              <a:rPr lang="en-US" dirty="0"/>
              <a:t>&lt;</a:t>
            </a:r>
            <a:r>
              <a:rPr lang="en-US" dirty="0" err="1"/>
              <a:t>add_or_modify_files</a:t>
            </a:r>
            <a:r>
              <a:rPr lang="en-US" dirty="0"/>
              <a:t>&gt;</a:t>
            </a:r>
          </a:p>
          <a:p>
            <a:r>
              <a:rPr lang="en-US" dirty="0"/>
              <a:t>| &lt;</a:t>
            </a:r>
            <a:r>
              <a:rPr lang="en-US" dirty="0" err="1"/>
              <a:t>add_or_modify_filegroups</a:t>
            </a:r>
            <a:r>
              <a:rPr lang="en-US" dirty="0"/>
              <a:t>&gt;</a:t>
            </a:r>
          </a:p>
          <a:p>
            <a:r>
              <a:rPr lang="en-US" dirty="0"/>
              <a:t>| &lt;</a:t>
            </a:r>
            <a:r>
              <a:rPr lang="en-US" dirty="0" err="1"/>
              <a:t>set_database_options</a:t>
            </a:r>
            <a:r>
              <a:rPr lang="en-US" dirty="0"/>
              <a:t>&gt;</a:t>
            </a:r>
          </a:p>
          <a:p>
            <a:r>
              <a:rPr lang="en-US" dirty="0"/>
              <a:t>| MODIFY NAME = </a:t>
            </a:r>
            <a:r>
              <a:rPr lang="en-US" dirty="0" err="1"/>
              <a:t>new_database_name</a:t>
            </a:r>
            <a:endParaRPr lang="en-US" dirty="0"/>
          </a:p>
          <a:p>
            <a:r>
              <a:rPr lang="en-US" dirty="0"/>
              <a:t>| COLLATE </a:t>
            </a:r>
            <a:r>
              <a:rPr lang="en-US" dirty="0" err="1"/>
              <a:t>collation_name</a:t>
            </a:r>
            <a:endParaRPr lang="en-US" dirty="0"/>
          </a:p>
          <a:p>
            <a:r>
              <a:rPr lang="en-US" dirty="0"/>
              <a:t>}</a:t>
            </a:r>
          </a:p>
          <a:p>
            <a:r>
              <a:rPr lang="en-US" dirty="0"/>
              <a:t>[;]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000" y="4985671"/>
            <a:ext cx="8458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where,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err="1">
                <a:cs typeface="Courier New" pitchFamily="49" charset="0"/>
              </a:rPr>
              <a:t>database_name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is the original name of the database.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cs typeface="Courier New" pitchFamily="49" charset="0"/>
              </a:rPr>
              <a:t>MODIFY NAME = </a:t>
            </a:r>
            <a:r>
              <a:rPr lang="en-US" sz="1800" dirty="0" err="1">
                <a:cs typeface="Courier New" pitchFamily="49" charset="0"/>
              </a:rPr>
              <a:t>new_database_name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is the new name of the database to which it is to be renamed.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cs typeface="Courier New" pitchFamily="49" charset="0"/>
              </a:rPr>
              <a:t>COLLATE </a:t>
            </a:r>
            <a:r>
              <a:rPr lang="en-US" sz="1800" dirty="0" err="1">
                <a:cs typeface="Courier New" pitchFamily="49" charset="0"/>
              </a:rPr>
              <a:t>collation_name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is the collation name of the database.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Databases 2-3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1014792"/>
            <a:ext cx="8458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cs typeface="Courier New" pitchFamily="49" charset="0"/>
              </a:rPr>
              <a:t>&lt;</a:t>
            </a:r>
            <a:r>
              <a:rPr lang="en-US" sz="1800" dirty="0" err="1">
                <a:cs typeface="Courier New" pitchFamily="49" charset="0"/>
              </a:rPr>
              <a:t>add_or_modify_files</a:t>
            </a:r>
            <a:r>
              <a:rPr lang="en-US" sz="1800" dirty="0">
                <a:cs typeface="Courier New" pitchFamily="49" charset="0"/>
              </a:rPr>
              <a:t>&gt;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is the file to be added, removed, or modified.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cs typeface="Courier New" pitchFamily="49" charset="0"/>
              </a:rPr>
              <a:t>&lt;</a:t>
            </a:r>
            <a:r>
              <a:rPr lang="en-US" sz="1800" dirty="0" err="1">
                <a:cs typeface="Courier New" pitchFamily="49" charset="0"/>
              </a:rPr>
              <a:t>add_or_modify_filegroups</a:t>
            </a:r>
            <a:r>
              <a:rPr lang="en-US" sz="1800" dirty="0">
                <a:cs typeface="Courier New" pitchFamily="49" charset="0"/>
              </a:rPr>
              <a:t>&gt;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is the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to be added, modified, or removed from the database.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cs typeface="Courier New" pitchFamily="49" charset="0"/>
              </a:rPr>
              <a:t>&lt;</a:t>
            </a:r>
            <a:r>
              <a:rPr lang="en-US" sz="1800" dirty="0" err="1">
                <a:cs typeface="Courier New" pitchFamily="49" charset="0"/>
              </a:rPr>
              <a:t>set_database_options</a:t>
            </a:r>
            <a:r>
              <a:rPr lang="en-US" sz="1800" dirty="0">
                <a:cs typeface="Courier New" pitchFamily="49" charset="0"/>
              </a:rPr>
              <a:t>&gt;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is the database-level option influencing the characteristics of the database that can be set for each database. These options are unique to each database and do not affect other databases.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4800" y="2959261"/>
            <a:ext cx="8229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code snippet shows how to rename a database </a:t>
            </a:r>
            <a:r>
              <a:rPr lang="en-US" sz="1800" b="1" dirty="0" err="1">
                <a:cs typeface="Courier New" pitchFamily="49" charset="0"/>
              </a:rPr>
              <a:t>Customer_DB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with a new database name, </a:t>
            </a:r>
            <a:r>
              <a:rPr lang="en-US" sz="1800" b="1" dirty="0">
                <a:cs typeface="Courier New" pitchFamily="49" charset="0"/>
              </a:rPr>
              <a:t>CUST_DB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2000" y="3795634"/>
            <a:ext cx="7772400" cy="77636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ALTER DATABASE </a:t>
            </a:r>
            <a:r>
              <a:rPr lang="en-US" dirty="0" err="1"/>
              <a:t>Customer_DB</a:t>
            </a:r>
            <a:r>
              <a:rPr lang="en-US" dirty="0"/>
              <a:t> MODIFY NAME = CUST_DB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Databases 3-3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953869"/>
            <a:ext cx="8229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figure shows database </a:t>
            </a:r>
            <a:r>
              <a:rPr lang="en-US" sz="1800" b="1" dirty="0" err="1">
                <a:cs typeface="Courier New" pitchFamily="49" charset="0"/>
              </a:rPr>
              <a:t>Customer_DB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is renamed with a new database name, </a:t>
            </a:r>
            <a:r>
              <a:rPr lang="en-US" sz="1800" b="1" dirty="0">
                <a:cs typeface="Courier New" pitchFamily="49" charset="0"/>
              </a:rPr>
              <a:t>CUST_DB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</a:t>
            </a:r>
          </a:p>
        </p:txBody>
      </p:sp>
      <p:pic>
        <p:nvPicPr>
          <p:cNvPr id="6" name="Picture 5" descr="Figure 6.4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438400" y="1676400"/>
            <a:ext cx="4114800" cy="4641608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of Databases 1-2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1065074"/>
            <a:ext cx="82295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In SQL Server 2012, the ownership of a user-defined database can be changed.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Ownership of system databases cannot be changed.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system procedure </a:t>
            </a:r>
            <a:r>
              <a:rPr lang="en-US" sz="1800" dirty="0" err="1">
                <a:cs typeface="Courier New" pitchFamily="49" charset="0"/>
              </a:rPr>
              <a:t>sp_changedbowner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is used to change the ownership of a database. The syntax is as follows: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57200" y="3124200"/>
            <a:ext cx="1066800" cy="3810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 dirty="0"/>
              <a:t>Syntax: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3719434"/>
            <a:ext cx="8001000" cy="77636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 err="1"/>
              <a:t>sp_changedbowner</a:t>
            </a:r>
            <a:r>
              <a:rPr lang="en-US" dirty="0"/>
              <a:t> [ @</a:t>
            </a:r>
            <a:r>
              <a:rPr lang="en-US" dirty="0" err="1"/>
              <a:t>loginame</a:t>
            </a:r>
            <a:r>
              <a:rPr lang="en-US" dirty="0"/>
              <a:t> = ] 'login‘</a:t>
            </a: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81000" y="4648200"/>
            <a:ext cx="807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where,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cs typeface="Courier New" pitchFamily="49" charset="0"/>
              </a:rPr>
              <a:t>login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is an existing database username.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665BFF-C702-4CE3-BC67-42D9A3B193E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46AA46-AD95-4485-9494-8749DED80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0A754CE-0743-4F69-A6AB-9038730D1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 tam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19AAF8-A238-4DB8-94D0-C52302F4E7E9}"/>
              </a:ext>
            </a:extLst>
          </p:cNvPr>
          <p:cNvSpPr txBox="1"/>
          <p:nvPr/>
        </p:nvSpPr>
        <p:spPr>
          <a:xfrm>
            <a:off x="228600" y="1143000"/>
            <a:ext cx="8229600" cy="383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1&gt;System database</a:t>
            </a:r>
          </a:p>
          <a:p>
            <a:r>
              <a:rPr lang="en-US" sz="2800" b="1" dirty="0"/>
              <a:t>2&gt;Option type</a:t>
            </a:r>
          </a:p>
          <a:p>
            <a:r>
              <a:rPr lang="en-US" sz="2800" b="1" dirty="0"/>
              <a:t>3&gt; Filegroups</a:t>
            </a:r>
          </a:p>
          <a:p>
            <a:r>
              <a:rPr lang="en-US" sz="2800" b="1" dirty="0"/>
              <a:t>4&gt;Transaction log</a:t>
            </a:r>
          </a:p>
          <a:p>
            <a:r>
              <a:rPr lang="en-US" sz="2800" b="1" dirty="0"/>
              <a:t>5&gt;create ,drop database</a:t>
            </a:r>
          </a:p>
          <a:p>
            <a:r>
              <a:rPr lang="en-US" sz="2800" b="1" dirty="0"/>
              <a:t>6&gt;database procedure</a:t>
            </a:r>
          </a:p>
          <a:p>
            <a:r>
              <a:rPr lang="en-US" sz="2800" b="1" dirty="0"/>
              <a:t>7&gt;Types of Database Modification Methods</a:t>
            </a:r>
          </a:p>
        </p:txBody>
      </p:sp>
    </p:spTree>
    <p:extLst>
      <p:ext uri="{BB962C8B-B14F-4D97-AF65-F5344CB8AC3E}">
        <p14:creationId xmlns:p14="http://schemas.microsoft.com/office/powerpoint/2010/main" val="20482293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of Databases 2-2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1065074"/>
            <a:ext cx="822959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After </a:t>
            </a:r>
            <a:r>
              <a:rPr lang="en-US" sz="1800" dirty="0" err="1">
                <a:cs typeface="Courier New" pitchFamily="49" charset="0"/>
              </a:rPr>
              <a:t>sp_changedbowner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is executed, the new owner is known as the </a:t>
            </a:r>
            <a:r>
              <a:rPr lang="en-US" sz="1800" dirty="0" err="1">
                <a:cs typeface="Courier New" pitchFamily="49" charset="0"/>
              </a:rPr>
              <a:t>dbo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user inside the selected database.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</a:t>
            </a:r>
            <a:r>
              <a:rPr lang="en-US" sz="1800" dirty="0" err="1">
                <a:cs typeface="Courier New" pitchFamily="49" charset="0"/>
              </a:rPr>
              <a:t>dbo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receives permissions to perform all activities in the database.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owner of the </a:t>
            </a:r>
            <a:r>
              <a:rPr lang="en-US" sz="1800" dirty="0">
                <a:cs typeface="Courier New" pitchFamily="49" charset="0"/>
              </a:rPr>
              <a:t>master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, </a:t>
            </a:r>
            <a:r>
              <a:rPr lang="en-US" sz="1800" dirty="0">
                <a:cs typeface="Courier New" pitchFamily="49" charset="0"/>
              </a:rPr>
              <a:t>model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, or </a:t>
            </a:r>
            <a:r>
              <a:rPr lang="en-US" sz="1800" dirty="0" err="1">
                <a:cs typeface="Courier New" pitchFamily="49" charset="0"/>
              </a:rPr>
              <a:t>tempdb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system databases cannot be changed.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code snippet, when executed, makes the login '</a:t>
            </a:r>
            <a:r>
              <a:rPr lang="en-US" sz="1800" dirty="0" err="1">
                <a:cs typeface="Courier New" pitchFamily="49" charset="0"/>
              </a:rPr>
              <a:t>sa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' the owner of the current database and maps '</a:t>
            </a:r>
            <a:r>
              <a:rPr lang="en-US" sz="1800" dirty="0" err="1">
                <a:cs typeface="Courier New" pitchFamily="49" charset="0"/>
              </a:rPr>
              <a:t>sa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' to existing aliases that are assigned to the old database owner, and will display 'Command(s) completed successfully‘: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4557634"/>
            <a:ext cx="8001000" cy="10187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USE CUST_DB</a:t>
            </a:r>
          </a:p>
          <a:p>
            <a:r>
              <a:rPr lang="en-US" dirty="0"/>
              <a:t>EXEC </a:t>
            </a:r>
            <a:r>
              <a:rPr lang="en-US" dirty="0" err="1"/>
              <a:t>sp_changedbowner</a:t>
            </a:r>
            <a:r>
              <a:rPr lang="en-US" dirty="0"/>
              <a:t> '</a:t>
            </a:r>
            <a:r>
              <a:rPr lang="en-US" dirty="0" err="1"/>
              <a:t>sa</a:t>
            </a:r>
            <a:r>
              <a:rPr lang="en-US" dirty="0"/>
              <a:t>’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Database Options 1-2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1065074"/>
            <a:ext cx="8534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Database-level options determine the characteristics of the database that can be set for each database.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These options are unique to each database, so they do not affect other databases.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These database options are set to default values when a database is first created, and can then, be changed by using the </a:t>
            </a:r>
            <a:r>
              <a:rPr lang="en-US" sz="1800" dirty="0">
                <a:cs typeface="Courier New" pitchFamily="49" charset="0"/>
              </a:rPr>
              <a:t>SET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clause of the </a:t>
            </a:r>
            <a:r>
              <a:rPr lang="en-US" sz="1800" dirty="0">
                <a:cs typeface="Courier New" pitchFamily="49" charset="0"/>
              </a:rPr>
              <a:t>ALTER DATABASE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statement.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table shows the database options that are supported by SQL Server 2012: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2121628"/>
              </p:ext>
            </p:extLst>
          </p:nvPr>
        </p:nvGraphicFramePr>
        <p:xfrm>
          <a:off x="1560844" y="3744565"/>
          <a:ext cx="6363956" cy="2503835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7157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4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0854">
                <a:tc>
                  <a:txBody>
                    <a:bodyPr/>
                    <a:lstStyle/>
                    <a:p>
                      <a:pPr algn="ctr"/>
                      <a:endParaRPr lang="en-US" sz="2000" kern="1200" baseline="30000" dirty="0"/>
                    </a:p>
                    <a:p>
                      <a:pPr algn="ctr"/>
                      <a:r>
                        <a:rPr lang="en-US" sz="2000" b="1" kern="1200" baseline="300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Option Type</a:t>
                      </a: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kern="1200" baseline="30000" dirty="0"/>
                    </a:p>
                    <a:p>
                      <a:pPr algn="ctr"/>
                      <a:r>
                        <a:rPr lang="en-US" sz="2000" b="1" kern="1200" baseline="300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endParaRPr lang="en-US" sz="20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6737">
                <a:tc>
                  <a:txBody>
                    <a:bodyPr/>
                    <a:lstStyle/>
                    <a:p>
                      <a:r>
                        <a:rPr lang="en-US" sz="12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Automatic options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2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Controls automatic behavior of database.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8250">
                <a:tc>
                  <a:txBody>
                    <a:bodyPr/>
                    <a:lstStyle/>
                    <a:p>
                      <a:r>
                        <a:rPr lang="en-US" sz="12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Cursor options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2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Controls cursor behavior.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0816">
                <a:tc>
                  <a:txBody>
                    <a:bodyPr/>
                    <a:lstStyle/>
                    <a:p>
                      <a:r>
                        <a:rPr lang="en-US" sz="12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Recovery options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2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Controls recovery models of database.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0816">
                <a:tc>
                  <a:txBody>
                    <a:bodyPr/>
                    <a:lstStyle/>
                    <a:p>
                      <a:r>
                        <a:rPr lang="en-US" sz="12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Miscellaneous options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r>
                        <a:rPr lang="en-US" sz="12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Controls ANSI compliance.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0816">
                <a:tc>
                  <a:txBody>
                    <a:bodyPr/>
                    <a:lstStyle/>
                    <a:p>
                      <a:r>
                        <a:rPr lang="en-US" sz="12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State options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r>
                        <a:rPr lang="en-US" sz="12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Controls state of database, such as online/offline and user connectivity.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Database Options 2-2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800" y="1752600"/>
            <a:ext cx="8001000" cy="127727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USE CUST_DB;</a:t>
            </a:r>
          </a:p>
          <a:p>
            <a:r>
              <a:rPr lang="en-US" dirty="0"/>
              <a:t>ALTER DATABASE CUST_DB</a:t>
            </a:r>
          </a:p>
          <a:p>
            <a:r>
              <a:rPr lang="en-US" dirty="0"/>
              <a:t>SET AUTO_SHRINK ON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4800" y="1065074"/>
            <a:ext cx="853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code snippet when executed sets </a:t>
            </a:r>
            <a:r>
              <a:rPr lang="en-US" sz="1800" dirty="0">
                <a:cs typeface="Courier New" pitchFamily="49" charset="0"/>
              </a:rPr>
              <a:t>AUTO_SHRINK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option for the </a:t>
            </a:r>
            <a:r>
              <a:rPr lang="en-US" sz="1800" dirty="0">
                <a:cs typeface="Courier New" pitchFamily="49" charset="0"/>
              </a:rPr>
              <a:t>CUST_DB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database to </a:t>
            </a:r>
            <a:r>
              <a:rPr lang="en-US" sz="1800" dirty="0">
                <a:cs typeface="Courier New" pitchFamily="49" charset="0"/>
              </a:rPr>
              <a:t>ON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4800" y="3143071"/>
            <a:ext cx="853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</a:t>
            </a:r>
            <a:r>
              <a:rPr lang="en-US" sz="1800" dirty="0">
                <a:cs typeface="Courier New" pitchFamily="49" charset="0"/>
              </a:rPr>
              <a:t>AUTO_SHRINK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options when set to </a:t>
            </a:r>
            <a:r>
              <a:rPr lang="en-US" sz="1800" dirty="0">
                <a:cs typeface="Courier New" pitchFamily="49" charset="0"/>
              </a:rPr>
              <a:t>ON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, shrinks the database that have free space. 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AdventureWorks2012 Database 1-2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1065074"/>
            <a:ext cx="853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</a:t>
            </a:r>
            <a:r>
              <a:rPr lang="en-US" sz="1800" dirty="0">
                <a:cs typeface="Courier New" pitchFamily="49" charset="0"/>
              </a:rPr>
              <a:t>AdventureWorks2012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database consists of around 100 features.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Some of the key features are as follows: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457200" y="1752600"/>
          <a:ext cx="8001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AdventureWorks2012 Database 2-2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1065074"/>
            <a:ext cx="853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sample database consists of these parts: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457200" y="1752600"/>
          <a:ext cx="8001000" cy="441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Filegroups</a:t>
            </a:r>
            <a:r>
              <a:rPr lang="en-US" dirty="0"/>
              <a:t> 1-2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81000" y="11430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>
                  <a:latin typeface="Calibri" pitchFamily="34" charset="0"/>
                  <a:cs typeface="Calibri" pitchFamily="34" charset="0"/>
                </a:rPr>
                <a:t>In SQL Server, data files are used to store database files. The data files are further subdivided into </a:t>
              </a:r>
              <a:r>
                <a:rPr lang="en-US" sz="1800" dirty="0" err="1">
                  <a:latin typeface="Calibri" pitchFamily="34" charset="0"/>
                  <a:cs typeface="Calibri" pitchFamily="34" charset="0"/>
                </a:rPr>
                <a:t>filegroups</a:t>
              </a:r>
              <a:r>
                <a:rPr lang="en-US" sz="1800" dirty="0">
                  <a:latin typeface="Calibri" pitchFamily="34" charset="0"/>
                  <a:cs typeface="Calibri" pitchFamily="34" charset="0"/>
                </a:rPr>
                <a:t> for the sake of performance. 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81000" y="2209800"/>
            <a:ext cx="8153400" cy="762000"/>
            <a:chOff x="0" y="267999"/>
            <a:chExt cx="6096000" cy="936000"/>
          </a:xfrm>
          <a:scene3d>
            <a:camera prst="orthographicFront"/>
            <a:lightRig rig="flat" dir="t"/>
          </a:scene3d>
        </p:grpSpPr>
        <p:sp>
          <p:nvSpPr>
            <p:cNvPr id="9" name="Rounded Rectangle 8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shade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kern="120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81000" y="32004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12" name="Rounded Rectangle 11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3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>
                  <a:latin typeface="Calibri" pitchFamily="34" charset="0"/>
                  <a:cs typeface="Calibri" pitchFamily="34" charset="0"/>
                </a:rPr>
                <a:t>Every database has a primary </a:t>
              </a:r>
              <a:r>
                <a:rPr lang="en-US" sz="1800" dirty="0" err="1">
                  <a:latin typeface="Calibri" pitchFamily="34" charset="0"/>
                  <a:cs typeface="Calibri" pitchFamily="34" charset="0"/>
                </a:rPr>
                <a:t>filegroup</a:t>
              </a:r>
              <a:r>
                <a:rPr lang="en-US" sz="1800" dirty="0">
                  <a:latin typeface="Calibri" pitchFamily="34" charset="0"/>
                  <a:cs typeface="Calibri" pitchFamily="34" charset="0"/>
                </a:rPr>
                <a:t> by default. This </a:t>
              </a:r>
              <a:r>
                <a:rPr lang="en-US" sz="1800" dirty="0" err="1">
                  <a:latin typeface="Calibri" pitchFamily="34" charset="0"/>
                  <a:cs typeface="Calibri" pitchFamily="34" charset="0"/>
                </a:rPr>
                <a:t>filegroup</a:t>
              </a:r>
              <a:r>
                <a:rPr lang="en-US" sz="1800" dirty="0">
                  <a:latin typeface="Calibri" pitchFamily="34" charset="0"/>
                  <a:cs typeface="Calibri" pitchFamily="34" charset="0"/>
                </a:rPr>
                <a:t> contains the primary data file. 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4" name="Rounded Rectangle 4"/>
          <p:cNvSpPr/>
          <p:nvPr/>
        </p:nvSpPr>
        <p:spPr>
          <a:xfrm>
            <a:off x="457200" y="2215436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Each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is used to group related files that together store a database object. 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381000" y="4267200"/>
            <a:ext cx="8153400" cy="762000"/>
            <a:chOff x="0" y="267999"/>
            <a:chExt cx="6096000" cy="936000"/>
          </a:xfrm>
          <a:scene3d>
            <a:camera prst="orthographicFront"/>
            <a:lightRig rig="flat" dir="t"/>
          </a:scene3d>
        </p:grpSpPr>
        <p:sp>
          <p:nvSpPr>
            <p:cNvPr id="16" name="Rounded Rectangle 15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shade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kern="1200"/>
            </a:p>
          </p:txBody>
        </p:sp>
      </p:grpSp>
      <p:sp>
        <p:nvSpPr>
          <p:cNvPr id="18" name="Rounded Rectangle 4"/>
          <p:cNvSpPr/>
          <p:nvPr/>
        </p:nvSpPr>
        <p:spPr>
          <a:xfrm>
            <a:off x="457200" y="4272836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primary file group and data files are created automatically with default property values at the time of creation of the database. 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381000" y="52578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20" name="Rounded Rectangle 19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>
                  <a:latin typeface="Calibri" pitchFamily="34" charset="0"/>
                  <a:cs typeface="Calibri" pitchFamily="34" charset="0"/>
                </a:rPr>
                <a:t>User-defined </a:t>
              </a:r>
              <a:r>
                <a:rPr lang="en-US" sz="1800" dirty="0" err="1">
                  <a:latin typeface="Calibri" pitchFamily="34" charset="0"/>
                  <a:cs typeface="Calibri" pitchFamily="34" charset="0"/>
                </a:rPr>
                <a:t>filegroups</a:t>
              </a:r>
              <a:r>
                <a:rPr lang="en-US" sz="1800" dirty="0">
                  <a:latin typeface="Calibri" pitchFamily="34" charset="0"/>
                  <a:cs typeface="Calibri" pitchFamily="34" charset="0"/>
                </a:rPr>
                <a:t> can then be created to group data files together for administrative, data allocation, and placement purposes.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Filegroups</a:t>
            </a:r>
            <a:r>
              <a:rPr lang="en-US" dirty="0"/>
              <a:t> 2-2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81000" y="10668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>
                  <a:latin typeface="Calibri" pitchFamily="34" charset="0"/>
                  <a:cs typeface="Calibri" pitchFamily="34" charset="0"/>
                </a:rPr>
                <a:t>For example, three files named </a:t>
              </a:r>
              <a:r>
                <a:rPr lang="en-US" sz="1800" dirty="0">
                  <a:latin typeface="Courier New" pitchFamily="49" charset="0"/>
                  <a:cs typeface="Courier New" pitchFamily="49" charset="0"/>
                </a:rPr>
                <a:t>Customer_Data1.ndf</a:t>
              </a:r>
              <a:r>
                <a:rPr lang="en-US" sz="1800" dirty="0">
                  <a:latin typeface="Calibri" pitchFamily="34" charset="0"/>
                  <a:cs typeface="Calibri" pitchFamily="34" charset="0"/>
                </a:rPr>
                <a:t>, </a:t>
              </a:r>
              <a:r>
                <a:rPr lang="en-US" sz="1800" dirty="0">
                  <a:latin typeface="Courier New" pitchFamily="49" charset="0"/>
                  <a:cs typeface="Courier New" pitchFamily="49" charset="0"/>
                </a:rPr>
                <a:t>Customer_Data2.ndf</a:t>
              </a:r>
              <a:r>
                <a:rPr lang="en-US" sz="1800" dirty="0">
                  <a:latin typeface="Calibri" pitchFamily="34" charset="0"/>
                  <a:cs typeface="Calibri" pitchFamily="34" charset="0"/>
                </a:rPr>
                <a:t>, and </a:t>
              </a:r>
              <a:r>
                <a:rPr lang="en-US" sz="1800" dirty="0">
                  <a:latin typeface="Courier New" pitchFamily="49" charset="0"/>
                  <a:cs typeface="Courier New" pitchFamily="49" charset="0"/>
                </a:rPr>
                <a:t>Customer_Data3.ndf</a:t>
              </a:r>
              <a:r>
                <a:rPr lang="en-US" sz="1800" dirty="0">
                  <a:latin typeface="Calibri" pitchFamily="34" charset="0"/>
                  <a:cs typeface="Calibri" pitchFamily="34" charset="0"/>
                </a:rPr>
                <a:t> can be created on three disk drives respectively.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81000" y="1981200"/>
            <a:ext cx="8153400" cy="762000"/>
            <a:chOff x="0" y="267999"/>
            <a:chExt cx="6096000" cy="936000"/>
          </a:xfrm>
          <a:scene3d>
            <a:camera prst="orthographicFront"/>
            <a:lightRig rig="flat" dir="t"/>
          </a:scene3d>
        </p:grpSpPr>
        <p:sp>
          <p:nvSpPr>
            <p:cNvPr id="9" name="Rounded Rectangle 8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shade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kern="120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81000" y="28956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12" name="Rounded Rectangle 11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3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>
                  <a:latin typeface="Calibri" pitchFamily="34" charset="0"/>
                  <a:cs typeface="Calibri" pitchFamily="34" charset="0"/>
                </a:rPr>
                <a:t>Queries for data from the table will be spread across the three disk drives thereby, improving performance.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4" name="Rounded Rectangle 4"/>
          <p:cNvSpPr/>
          <p:nvPr/>
        </p:nvSpPr>
        <p:spPr>
          <a:xfrm>
            <a:off x="457200" y="1981200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These can then be assigned to the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Customer_fgroup1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. A table can then be created specifically on the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Customer_fgroup1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04800" y="3821668"/>
            <a:ext cx="853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table shows the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filegroups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that are supported by SQL Server 2012: </a:t>
            </a: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2121628"/>
              </p:ext>
            </p:extLst>
          </p:nvPr>
        </p:nvGraphicFramePr>
        <p:xfrm>
          <a:off x="1143000" y="4267201"/>
          <a:ext cx="7162800" cy="1822953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5023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604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7199">
                <a:tc>
                  <a:txBody>
                    <a:bodyPr/>
                    <a:lstStyle/>
                    <a:p>
                      <a:pPr algn="ctr"/>
                      <a:endParaRPr lang="en-US" sz="2000" kern="1200" baseline="30000" dirty="0"/>
                    </a:p>
                    <a:p>
                      <a:pPr algn="ctr"/>
                      <a:r>
                        <a:rPr lang="en-US" sz="2000" b="1" kern="1200" baseline="300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Filegroup</a:t>
                      </a:r>
                      <a:endParaRPr lang="en-US" sz="20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kern="1200" baseline="30000" dirty="0"/>
                    </a:p>
                    <a:p>
                      <a:pPr algn="ctr"/>
                      <a:r>
                        <a:rPr lang="en-US" sz="2000" b="1" kern="1200" baseline="300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endParaRPr lang="en-US" sz="20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3275">
                <a:tc>
                  <a:txBody>
                    <a:bodyPr/>
                    <a:lstStyle/>
                    <a:p>
                      <a:r>
                        <a:rPr lang="en-US" sz="1600" b="0" kern="1200" baseline="0" dirty="0">
                          <a:solidFill>
                            <a:schemeClr val="dk1"/>
                          </a:solidFill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Primary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600" b="0" kern="1200" baseline="0" dirty="0">
                          <a:solidFill>
                            <a:schemeClr val="tx1"/>
                          </a:solidFill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The </a:t>
                      </a:r>
                      <a:r>
                        <a:rPr lang="en-US" sz="1600" b="0" kern="1200" baseline="0" dirty="0" err="1">
                          <a:solidFill>
                            <a:schemeClr val="tx1"/>
                          </a:solidFill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filegroup</a:t>
                      </a:r>
                      <a:r>
                        <a:rPr lang="en-US" sz="1600" b="0" kern="1200" baseline="0" dirty="0">
                          <a:solidFill>
                            <a:schemeClr val="tx1"/>
                          </a:solidFill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 that consists of the primary file. All system tables are placed inside the primary </a:t>
                      </a:r>
                      <a:r>
                        <a:rPr lang="en-US" sz="1600" b="0" kern="1200" baseline="0" dirty="0" err="1">
                          <a:solidFill>
                            <a:schemeClr val="tx1"/>
                          </a:solidFill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filegroup</a:t>
                      </a:r>
                      <a:r>
                        <a:rPr lang="en-US" sz="1600" b="0" kern="1200" baseline="0" dirty="0">
                          <a:solidFill>
                            <a:schemeClr val="tx1"/>
                          </a:solidFill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.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2479">
                <a:tc>
                  <a:txBody>
                    <a:bodyPr/>
                    <a:lstStyle/>
                    <a:p>
                      <a:r>
                        <a:rPr lang="en-US" sz="1600" b="0" kern="1200" baseline="0" dirty="0">
                          <a:solidFill>
                            <a:schemeClr val="dk1"/>
                          </a:solidFill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User-defined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600" b="0" kern="1200" baseline="0" dirty="0">
                          <a:solidFill>
                            <a:schemeClr val="tx1"/>
                          </a:solidFill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Any </a:t>
                      </a:r>
                      <a:r>
                        <a:rPr lang="en-US" sz="1600" b="0" kern="1200" baseline="0" dirty="0" err="1">
                          <a:solidFill>
                            <a:schemeClr val="tx1"/>
                          </a:solidFill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filegroup</a:t>
                      </a:r>
                      <a:r>
                        <a:rPr lang="en-US" sz="1600" b="0" kern="1200" baseline="0" dirty="0">
                          <a:solidFill>
                            <a:schemeClr val="tx1"/>
                          </a:solidFill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 that is created by the user at the time of creating or modifying databases.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66800" y="228600"/>
            <a:ext cx="7848600" cy="411162"/>
          </a:xfrm>
        </p:spPr>
        <p:txBody>
          <a:bodyPr/>
          <a:lstStyle/>
          <a:p>
            <a:r>
              <a:rPr lang="en-US" dirty="0"/>
              <a:t>Adding </a:t>
            </a:r>
            <a:r>
              <a:rPr lang="en-US" dirty="0" err="1"/>
              <a:t>Filegroups</a:t>
            </a:r>
            <a:r>
              <a:rPr lang="en-US" dirty="0"/>
              <a:t> to an Existing Database 1-5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457200" y="1371600"/>
          <a:ext cx="8001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66800" y="228600"/>
            <a:ext cx="7848600" cy="411162"/>
          </a:xfrm>
        </p:spPr>
        <p:txBody>
          <a:bodyPr/>
          <a:lstStyle/>
          <a:p>
            <a:r>
              <a:rPr lang="en-US" dirty="0"/>
              <a:t>Adding </a:t>
            </a:r>
            <a:r>
              <a:rPr lang="en-US" dirty="0" err="1"/>
              <a:t>Filegroups</a:t>
            </a:r>
            <a:r>
              <a:rPr lang="en-US" dirty="0"/>
              <a:t> to an Existing Database 2-5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9144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following is the syntax to add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filegroups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while creating a database: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57200" y="1295400"/>
            <a:ext cx="1066800" cy="3810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 dirty="0"/>
              <a:t>Syntax: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1803398"/>
            <a:ext cx="8001000" cy="231140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CREATE DATABASE </a:t>
            </a:r>
            <a:r>
              <a:rPr lang="en-US" dirty="0" err="1"/>
              <a:t>database_name</a:t>
            </a:r>
            <a:endParaRPr lang="en-US" dirty="0"/>
          </a:p>
          <a:p>
            <a:r>
              <a:rPr lang="en-US" dirty="0"/>
              <a:t>[ ON</a:t>
            </a:r>
          </a:p>
          <a:p>
            <a:r>
              <a:rPr lang="en-US" dirty="0"/>
              <a:t>[ PRIMARY ] [ &lt;</a:t>
            </a:r>
            <a:r>
              <a:rPr lang="en-US" dirty="0" err="1"/>
              <a:t>filespec</a:t>
            </a:r>
            <a:r>
              <a:rPr lang="en-US" dirty="0"/>
              <a:t>&gt; [ ,...n ]</a:t>
            </a:r>
          </a:p>
          <a:p>
            <a:r>
              <a:rPr lang="en-US" dirty="0"/>
              <a:t>[ , &lt;</a:t>
            </a:r>
            <a:r>
              <a:rPr lang="en-US" dirty="0" err="1"/>
              <a:t>filegroup</a:t>
            </a:r>
            <a:r>
              <a:rPr lang="en-US" dirty="0"/>
              <a:t>&gt; [ ,...n ] ]</a:t>
            </a:r>
          </a:p>
          <a:p>
            <a:r>
              <a:rPr lang="en-US" dirty="0"/>
              <a:t>[ LOG ON { &lt;</a:t>
            </a:r>
            <a:r>
              <a:rPr lang="en-US" dirty="0" err="1"/>
              <a:t>filespec</a:t>
            </a:r>
            <a:r>
              <a:rPr lang="en-US" dirty="0"/>
              <a:t>&gt; [ ,...n ] } ]</a:t>
            </a:r>
          </a:p>
          <a:p>
            <a:r>
              <a:rPr lang="en-US" dirty="0"/>
              <a:t>]</a:t>
            </a:r>
          </a:p>
          <a:p>
            <a:r>
              <a:rPr lang="en-US" dirty="0"/>
              <a:t>[ COLLATE </a:t>
            </a:r>
            <a:r>
              <a:rPr lang="en-US" dirty="0" err="1"/>
              <a:t>collation_name</a:t>
            </a:r>
            <a:r>
              <a:rPr lang="en-US" dirty="0"/>
              <a:t> ]</a:t>
            </a:r>
          </a:p>
          <a:p>
            <a:r>
              <a:rPr lang="en-US" dirty="0"/>
              <a:t>]</a:t>
            </a:r>
          </a:p>
          <a:p>
            <a:r>
              <a:rPr lang="en-US" dirty="0"/>
              <a:t>[;]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000" y="4114800"/>
            <a:ext cx="8077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where,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err="1">
                <a:cs typeface="Courier New" pitchFamily="49" charset="0"/>
              </a:rPr>
              <a:t>database_name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is the name of the new database.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cs typeface="Courier New" pitchFamily="49" charset="0"/>
              </a:rPr>
              <a:t>ON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indicates the disk files to store the data sections of the database, and data files.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cs typeface="Courier New" pitchFamily="49" charset="0"/>
              </a:rPr>
              <a:t>PRIMARY and associated &lt;</a:t>
            </a:r>
            <a:r>
              <a:rPr lang="en-US" sz="1800" dirty="0" err="1">
                <a:cs typeface="Courier New" pitchFamily="49" charset="0"/>
              </a:rPr>
              <a:t>filespec</a:t>
            </a:r>
            <a:r>
              <a:rPr lang="en-US" sz="1800" dirty="0">
                <a:cs typeface="Courier New" pitchFamily="49" charset="0"/>
              </a:rPr>
              <a:t>&gt; list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define the primary file. The first file specified in the &lt;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filespec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&gt; entry in the primary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becomes the primary file.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cs typeface="Courier New" pitchFamily="49" charset="0"/>
              </a:rPr>
              <a:t>LOG ON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indicates the disk files used to store the database log files.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cs typeface="Courier New" pitchFamily="49" charset="0"/>
              </a:rPr>
              <a:t>COLLATE </a:t>
            </a:r>
            <a:r>
              <a:rPr lang="en-US" sz="1800" dirty="0" err="1">
                <a:cs typeface="Courier New" pitchFamily="49" charset="0"/>
              </a:rPr>
              <a:t>collation_name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is the default collation for the database.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66800" y="228600"/>
            <a:ext cx="7924800" cy="411162"/>
          </a:xfrm>
        </p:spPr>
        <p:txBody>
          <a:bodyPr/>
          <a:lstStyle/>
          <a:p>
            <a:r>
              <a:rPr lang="en-US" dirty="0"/>
              <a:t>Adding </a:t>
            </a:r>
            <a:r>
              <a:rPr lang="en-US" dirty="0" err="1"/>
              <a:t>Filegroups</a:t>
            </a:r>
            <a:r>
              <a:rPr lang="en-US" dirty="0"/>
              <a:t> to an Existing Database 3-5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1030069"/>
            <a:ext cx="800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code snippet shows how to add a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(</a:t>
            </a:r>
            <a:r>
              <a:rPr lang="en-US" sz="1800" dirty="0">
                <a:cs typeface="Courier New" pitchFamily="49" charset="0"/>
              </a:rPr>
              <a:t>PRIMARY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as default) while creating a database, called </a:t>
            </a:r>
            <a:r>
              <a:rPr lang="en-US" sz="1800" b="1" dirty="0" err="1">
                <a:cs typeface="Courier New" pitchFamily="49" charset="0"/>
              </a:rPr>
              <a:t>SalesDB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889135"/>
            <a:ext cx="8001000" cy="386259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CREATE DATABASE [</a:t>
            </a:r>
            <a:r>
              <a:rPr lang="en-US" dirty="0" err="1"/>
              <a:t>SalesDB</a:t>
            </a:r>
            <a:r>
              <a:rPr lang="en-US" dirty="0"/>
              <a:t>] ON PRIMARY</a:t>
            </a:r>
          </a:p>
          <a:p>
            <a:r>
              <a:rPr lang="en-US" dirty="0"/>
              <a:t>( NAME = '</a:t>
            </a:r>
            <a:r>
              <a:rPr lang="en-US" dirty="0" err="1"/>
              <a:t>SalesDB</a:t>
            </a:r>
            <a:r>
              <a:rPr lang="en-US" dirty="0"/>
              <a:t>', FILENAME ='C:\Program Files\Microsoft SQL</a:t>
            </a:r>
          </a:p>
          <a:p>
            <a:r>
              <a:rPr lang="en-US" dirty="0"/>
              <a:t>Server\MSSQL11.MSSQLSERVER\MSSQL\DATA\SalesDB.mdf' , SIZE = 3072KB ,</a:t>
            </a:r>
          </a:p>
          <a:p>
            <a:r>
              <a:rPr lang="en-US" dirty="0"/>
              <a:t>MAXSIZE = UNLIMITED, FILEGROWTH = 1024KB ),</a:t>
            </a:r>
          </a:p>
          <a:p>
            <a:r>
              <a:rPr lang="en-US" dirty="0"/>
              <a:t>FILEGROUP [</a:t>
            </a:r>
            <a:r>
              <a:rPr lang="en-US" dirty="0" err="1"/>
              <a:t>MyFileGroup</a:t>
            </a:r>
            <a:r>
              <a:rPr lang="en-US" dirty="0"/>
              <a:t>]</a:t>
            </a:r>
          </a:p>
          <a:p>
            <a:r>
              <a:rPr lang="en-US" dirty="0"/>
              <a:t>( NAME = '</a:t>
            </a:r>
            <a:r>
              <a:rPr lang="en-US" dirty="0" err="1"/>
              <a:t>SalesDB_FG</a:t>
            </a:r>
            <a:r>
              <a:rPr lang="en-US" dirty="0"/>
              <a:t>', FILENAME = 'C:\Program Files\Microsoft SQL </a:t>
            </a:r>
          </a:p>
          <a:p>
            <a:r>
              <a:rPr lang="en-US" dirty="0"/>
              <a:t>Server\MSSQL11.MSSQLSERVER\MSSQL\DATA\SalesDB_FG.ndf' , SIZE = 3072KB , </a:t>
            </a:r>
          </a:p>
          <a:p>
            <a:r>
              <a:rPr lang="en-US" dirty="0"/>
              <a:t>MAXSIZE = UNLIMITED, FILEGROWTH = 1024KB )</a:t>
            </a:r>
          </a:p>
          <a:p>
            <a:r>
              <a:rPr lang="en-US" dirty="0"/>
              <a:t>LOG ON</a:t>
            </a:r>
          </a:p>
          <a:p>
            <a:r>
              <a:rPr lang="en-US" dirty="0"/>
              <a:t>( NAME = '</a:t>
            </a:r>
            <a:r>
              <a:rPr lang="en-US" dirty="0" err="1"/>
              <a:t>SalesDB_log</a:t>
            </a:r>
            <a:r>
              <a:rPr lang="en-US" dirty="0"/>
              <a:t>', FILENAME = 'C:\Program Files\Microsoft SQL </a:t>
            </a:r>
          </a:p>
          <a:p>
            <a:r>
              <a:rPr lang="en-US" dirty="0"/>
              <a:t>Server\MSSQL11.MSSQLSERVER\MSSQL\DATA\SalesDB_log.ldf' , SIZE = </a:t>
            </a:r>
            <a:r>
              <a:rPr lang="en-US"/>
              <a:t>2048KB ,</a:t>
            </a:r>
          </a:p>
          <a:p>
            <a:r>
              <a:rPr lang="en-US"/>
              <a:t>MAXSIZE </a:t>
            </a:r>
            <a:r>
              <a:rPr lang="en-US" dirty="0"/>
              <a:t>= 2048GB , FILEGROWTH = 10%)</a:t>
            </a:r>
          </a:p>
          <a:p>
            <a:r>
              <a:rPr lang="en-US" dirty="0"/>
              <a:t>COLLATE SQL_Latin1_General_CP1_CI_AS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4800" y="1143000"/>
            <a:ext cx="8229599" cy="3490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buFont typeface="Calibri" pitchFamily="34" charset="0"/>
              <a:buChar char="●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Describe system and user-defined databases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List the key features of the AdventureWorks2012 sample database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Describe adding of </a:t>
            </a:r>
            <a:r>
              <a:rPr lang="en-US" sz="2400" dirty="0" err="1">
                <a:latin typeface="Calibri" pitchFamily="34" charset="0"/>
                <a:cs typeface="Calibri" pitchFamily="34" charset="0"/>
              </a:rPr>
              <a:t>filegroups</a:t>
            </a:r>
            <a:r>
              <a:rPr lang="en-US" sz="2400" dirty="0">
                <a:latin typeface="Calibri" pitchFamily="34" charset="0"/>
                <a:cs typeface="Calibri" pitchFamily="34" charset="0"/>
              </a:rPr>
              <a:t> and transaction logs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Describe the procedure to create a database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List and describe types of database modifications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Describe the procedure to drop a database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Describe database snapshots</a:t>
            </a:r>
          </a:p>
          <a:p>
            <a:pPr marL="341313" indent="-341313">
              <a:buFont typeface="Calibri" pitchFamily="34" charset="0"/>
              <a:buChar char="●"/>
            </a:pPr>
            <a:endParaRPr lang="en-US" sz="12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66800" y="228600"/>
            <a:ext cx="7848600" cy="411162"/>
          </a:xfrm>
        </p:spPr>
        <p:txBody>
          <a:bodyPr/>
          <a:lstStyle/>
          <a:p>
            <a:r>
              <a:rPr lang="en-US" dirty="0"/>
              <a:t>Adding </a:t>
            </a:r>
            <a:r>
              <a:rPr lang="en-US" dirty="0" err="1"/>
              <a:t>Filegroups</a:t>
            </a:r>
            <a:r>
              <a:rPr lang="en-US" dirty="0"/>
              <a:t> to an Existing Database 4-5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1030069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figure shows the file groups when creating </a:t>
            </a:r>
            <a:r>
              <a:rPr lang="en-US" sz="1800" b="1" dirty="0" err="1">
                <a:cs typeface="Courier New" pitchFamily="49" charset="0"/>
              </a:rPr>
              <a:t>SalesDB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database: </a:t>
            </a:r>
          </a:p>
        </p:txBody>
      </p:sp>
      <p:pic>
        <p:nvPicPr>
          <p:cNvPr id="6" name="Picture 5" descr="Figure 6.5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0" y="1524000"/>
            <a:ext cx="7505700" cy="49530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Creating and Managing Databases/ Session 6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66800" y="228600"/>
            <a:ext cx="7848600" cy="411162"/>
          </a:xfrm>
        </p:spPr>
        <p:txBody>
          <a:bodyPr/>
          <a:lstStyle/>
          <a:p>
            <a:r>
              <a:rPr lang="en-US" dirty="0"/>
              <a:t>Adding </a:t>
            </a:r>
            <a:r>
              <a:rPr lang="en-US" dirty="0" err="1"/>
              <a:t>Filegroups</a:t>
            </a:r>
            <a:r>
              <a:rPr lang="en-US" dirty="0"/>
              <a:t> to an Existing Database 5-5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1030069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syntax to add a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to an existing database is as follows: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524000"/>
            <a:ext cx="8001000" cy="206902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ALTER DATABASE </a:t>
            </a:r>
            <a:r>
              <a:rPr lang="en-US" dirty="0" err="1"/>
              <a:t>database_name</a:t>
            </a:r>
            <a:endParaRPr lang="en-US" dirty="0"/>
          </a:p>
          <a:p>
            <a:r>
              <a:rPr lang="en-US" dirty="0"/>
              <a:t>{ &lt;</a:t>
            </a:r>
            <a:r>
              <a:rPr lang="en-US" dirty="0" err="1"/>
              <a:t>add_or_modify_files</a:t>
            </a:r>
            <a:r>
              <a:rPr lang="en-US" dirty="0"/>
              <a:t>&gt;</a:t>
            </a:r>
          </a:p>
          <a:p>
            <a:r>
              <a:rPr lang="en-US" dirty="0"/>
              <a:t>| &lt;</a:t>
            </a:r>
            <a:r>
              <a:rPr lang="en-US" dirty="0" err="1"/>
              <a:t>add_or_modify_filegroups</a:t>
            </a:r>
            <a:r>
              <a:rPr lang="en-US" dirty="0"/>
              <a:t>&gt;</a:t>
            </a:r>
          </a:p>
          <a:p>
            <a:r>
              <a:rPr lang="en-US" dirty="0"/>
              <a:t>| &lt;</a:t>
            </a:r>
            <a:r>
              <a:rPr lang="en-US" dirty="0" err="1"/>
              <a:t>set_database_options</a:t>
            </a:r>
            <a:r>
              <a:rPr lang="en-US" dirty="0"/>
              <a:t>&gt;</a:t>
            </a:r>
          </a:p>
          <a:p>
            <a:r>
              <a:rPr lang="en-US" dirty="0"/>
              <a:t>| MODIFY NAME = </a:t>
            </a:r>
            <a:r>
              <a:rPr lang="en-US" dirty="0" err="1"/>
              <a:t>new_database_name</a:t>
            </a:r>
            <a:endParaRPr lang="en-US" dirty="0"/>
          </a:p>
          <a:p>
            <a:r>
              <a:rPr lang="en-US" dirty="0"/>
              <a:t>| COLLATE </a:t>
            </a:r>
            <a:r>
              <a:rPr lang="en-US" dirty="0" err="1"/>
              <a:t>collation_name</a:t>
            </a:r>
            <a:endParaRPr lang="en-US" dirty="0"/>
          </a:p>
          <a:p>
            <a:r>
              <a:rPr lang="en-US" dirty="0"/>
              <a:t>}</a:t>
            </a:r>
          </a:p>
          <a:p>
            <a:r>
              <a:rPr lang="en-US" dirty="0"/>
              <a:t>[;]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1000" y="3669268"/>
            <a:ext cx="800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code snippet shows how to add a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to an existing database, called </a:t>
            </a:r>
            <a:r>
              <a:rPr lang="en-US" sz="1800" b="1" dirty="0">
                <a:cs typeface="Courier New" pitchFamily="49" charset="0"/>
              </a:rPr>
              <a:t>CUST_DB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9600" y="4405234"/>
            <a:ext cx="8001000" cy="77636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USE CUST_DB;</a:t>
            </a:r>
          </a:p>
          <a:p>
            <a:r>
              <a:rPr lang="en-US" dirty="0"/>
              <a:t>ALTER DATABASE CUST_DB</a:t>
            </a:r>
          </a:p>
          <a:p>
            <a:r>
              <a:rPr lang="en-US" dirty="0"/>
              <a:t>ADD FILEGROUP FG_ReadOnly0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1000" y="5334000"/>
            <a:ext cx="8001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After executing the code, SQL Server 2012 displays the message 'Command(s) completed successfully' and the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dirty="0">
                <a:cs typeface="Courier New" pitchFamily="49" charset="0"/>
              </a:rPr>
              <a:t>FG_ReadOnly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is added to the existing database, </a:t>
            </a:r>
            <a:r>
              <a:rPr lang="en-US" sz="1800" b="1" dirty="0">
                <a:cs typeface="Courier New" pitchFamily="49" charset="0"/>
              </a:rPr>
              <a:t>CUST_DB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. 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</a:t>
            </a:r>
            <a:r>
              <a:rPr lang="en-US" dirty="0" err="1"/>
              <a:t>Filegroup</a:t>
            </a:r>
            <a:r>
              <a:rPr lang="en-US" dirty="0"/>
              <a:t> 1-2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1030069"/>
            <a:ext cx="8534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Objects are assigned to the default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when they are created in the database.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</a:t>
            </a:r>
            <a:r>
              <a:rPr lang="en-US" sz="1800" dirty="0">
                <a:cs typeface="Courier New" pitchFamily="49" charset="0"/>
              </a:rPr>
              <a:t>PRIMARY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is the default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. The default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can be changed using the </a:t>
            </a:r>
            <a:r>
              <a:rPr lang="en-US" sz="1800" dirty="0">
                <a:cs typeface="Courier New" pitchFamily="49" charset="0"/>
              </a:rPr>
              <a:t>ALTER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dirty="0">
                <a:cs typeface="Courier New" pitchFamily="49" charset="0"/>
              </a:rPr>
              <a:t>DATABASE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statement.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System objects and tables remain within the </a:t>
            </a:r>
            <a:r>
              <a:rPr lang="en-US" sz="1800" dirty="0">
                <a:cs typeface="Courier New" pitchFamily="49" charset="0"/>
              </a:rPr>
              <a:t>PRIMARY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, but do not go into the new default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To make the </a:t>
            </a:r>
            <a:r>
              <a:rPr lang="en-US" sz="1800" dirty="0">
                <a:cs typeface="Courier New" pitchFamily="49" charset="0"/>
              </a:rPr>
              <a:t>FG_ReadOnly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as default, it should contain at least one file inside it.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code snippet shows how to create a new file, add it to the </a:t>
            </a:r>
            <a:r>
              <a:rPr lang="en-US" sz="1800" dirty="0" err="1">
                <a:cs typeface="Courier New" pitchFamily="49" charset="0"/>
              </a:rPr>
              <a:t>FG_ReadOnly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, and make the </a:t>
            </a:r>
            <a:r>
              <a:rPr lang="en-US" sz="1800" dirty="0">
                <a:cs typeface="Courier New" pitchFamily="49" charset="0"/>
              </a:rPr>
              <a:t>FG_ReadOnly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as the default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8200" y="3859826"/>
            <a:ext cx="8001000" cy="170277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USE CUST_DB</a:t>
            </a:r>
          </a:p>
          <a:p>
            <a:r>
              <a:rPr lang="en-US" dirty="0"/>
              <a:t>ALTER DATABASE CUST_DB</a:t>
            </a:r>
          </a:p>
          <a:p>
            <a:r>
              <a:rPr lang="en-US" dirty="0"/>
              <a:t>ADD FILE (NAME = Cust_DB1, FILENAME = 'C:\Program Files\Microsoft SQL Server\MSSQL11.MSSQLSERVER\MSSQL\DATA\Cust_DB1.ndf')</a:t>
            </a:r>
          </a:p>
          <a:p>
            <a:r>
              <a:rPr lang="en-US" dirty="0"/>
              <a:t>TO FILEGROUP FG_ReadOnly</a:t>
            </a:r>
          </a:p>
          <a:p>
            <a:r>
              <a:rPr lang="en-US" dirty="0"/>
              <a:t>ALTER DATABASE CUST_DB</a:t>
            </a:r>
          </a:p>
          <a:p>
            <a:r>
              <a:rPr lang="en-US" dirty="0"/>
              <a:t>MODIFY FILEGROUP FG_ReadOnly DEFAULT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1000" y="5754469"/>
            <a:ext cx="800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After executing the code, SQL Server 2012 displays the message saying the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property 'DEFAULT' has been set.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</a:t>
            </a:r>
            <a:r>
              <a:rPr lang="en-US" dirty="0" err="1"/>
              <a:t>Filegroup</a:t>
            </a:r>
            <a:r>
              <a:rPr lang="en-US" dirty="0"/>
              <a:t> 2-2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1030069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figure shows a new file </a:t>
            </a:r>
            <a:r>
              <a:rPr lang="en-US" sz="1800" b="1" dirty="0">
                <a:cs typeface="Courier New" pitchFamily="49" charset="0"/>
              </a:rPr>
              <a:t>Cust_DB1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created:</a:t>
            </a:r>
          </a:p>
        </p:txBody>
      </p:sp>
      <p:pic>
        <p:nvPicPr>
          <p:cNvPr id="6" name="Picture 5" descr="Figure 6.6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00100" y="1447800"/>
            <a:ext cx="7505700" cy="49530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Transaction Log 1-4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1030069"/>
            <a:ext cx="8001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 transaction log in SQL Server records all transactions and the database modifications made by each transaction.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transaction log is one of the critical components of the database.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 It can be the only source of recent data in case of system failure.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transaction logs support operations such as the following: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838200" y="2743200"/>
          <a:ext cx="7924800" cy="3505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Transaction Log 2-4</a:t>
            </a:r>
          </a:p>
        </p:txBody>
      </p:sp>
      <p:graphicFrame>
        <p:nvGraphicFramePr>
          <p:cNvPr id="5" name="Diagram 4"/>
          <p:cNvGraphicFramePr/>
          <p:nvPr/>
        </p:nvGraphicFramePr>
        <p:xfrm>
          <a:off x="838200" y="1524000"/>
          <a:ext cx="7924800" cy="4775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Transaction Log 3-4</a:t>
            </a:r>
          </a:p>
        </p:txBody>
      </p:sp>
      <p:graphicFrame>
        <p:nvGraphicFramePr>
          <p:cNvPr id="5" name="Diagram 4"/>
          <p:cNvGraphicFramePr/>
          <p:nvPr/>
        </p:nvGraphicFramePr>
        <p:xfrm>
          <a:off x="457200" y="1600200"/>
          <a:ext cx="8001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381000" y="1066800"/>
            <a:ext cx="2971800" cy="457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8" name="Rounded Rectangle 7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b="1" dirty="0">
                  <a:latin typeface="Calibri" pitchFamily="34" charset="0"/>
                  <a:cs typeface="Calibri" pitchFamily="34" charset="0"/>
                </a:rPr>
                <a:t>Working of Transaction Logs:</a:t>
              </a:r>
              <a:endParaRPr lang="en-US" sz="1800" b="1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Transaction Log 4-4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9144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rollback of each transaction is executed using the following ways: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457200" y="1295400"/>
          <a:ext cx="8001000" cy="114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81000" y="31242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syntax to modify a database and add log files is as follows: 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81000" y="2590800"/>
            <a:ext cx="3657600" cy="457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9" name="Rounded Rectangle 8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b="1" dirty="0">
                  <a:latin typeface="Calibri" pitchFamily="34" charset="0"/>
                  <a:cs typeface="Calibri" pitchFamily="34" charset="0"/>
                </a:rPr>
                <a:t>Adding Log files to a database:</a:t>
              </a:r>
              <a:endParaRPr lang="en-US" sz="1800" b="1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1" name="Rounded Rectangle 10"/>
          <p:cNvSpPr/>
          <p:nvPr/>
        </p:nvSpPr>
        <p:spPr>
          <a:xfrm>
            <a:off x="457200" y="3581400"/>
            <a:ext cx="1066800" cy="3810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 dirty="0"/>
              <a:t>Syntax: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7200" y="4195530"/>
            <a:ext cx="3276600" cy="153580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ALTER DATABASE </a:t>
            </a:r>
            <a:r>
              <a:rPr lang="en-US" dirty="0" err="1"/>
              <a:t>database_name</a:t>
            </a:r>
            <a:endParaRPr lang="en-US" dirty="0"/>
          </a:p>
          <a:p>
            <a:r>
              <a:rPr lang="en-US" dirty="0"/>
              <a:t>{</a:t>
            </a:r>
          </a:p>
          <a:p>
            <a:r>
              <a:rPr lang="en-US" dirty="0"/>
              <a:t>...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[;]</a:t>
            </a:r>
          </a:p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886200" y="4195530"/>
            <a:ext cx="5029200" cy="205287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&lt;</a:t>
            </a:r>
            <a:r>
              <a:rPr lang="en-US" dirty="0" err="1"/>
              <a:t>add_or_modify_files</a:t>
            </a:r>
            <a:r>
              <a:rPr lang="en-US" dirty="0"/>
              <a:t>&gt;::=</a:t>
            </a:r>
          </a:p>
          <a:p>
            <a:r>
              <a:rPr lang="en-US" dirty="0"/>
              <a:t>{</a:t>
            </a:r>
          </a:p>
          <a:p>
            <a:r>
              <a:rPr lang="en-US" dirty="0"/>
              <a:t>ADD FILE &lt;</a:t>
            </a:r>
            <a:r>
              <a:rPr lang="en-US" dirty="0" err="1"/>
              <a:t>filespec</a:t>
            </a:r>
            <a:r>
              <a:rPr lang="en-US" dirty="0"/>
              <a:t>&gt; [ ,...n ]</a:t>
            </a:r>
          </a:p>
          <a:p>
            <a:r>
              <a:rPr lang="en-US" dirty="0"/>
              <a:t>[ TO FILEGROUP { </a:t>
            </a:r>
            <a:r>
              <a:rPr lang="en-US" dirty="0" err="1"/>
              <a:t>filegroup_name</a:t>
            </a:r>
            <a:r>
              <a:rPr lang="en-US" dirty="0"/>
              <a:t> | DEFAULT } ]</a:t>
            </a:r>
          </a:p>
          <a:p>
            <a:r>
              <a:rPr lang="en-US" dirty="0"/>
              <a:t>| ADD LOG FILE &lt;</a:t>
            </a:r>
            <a:r>
              <a:rPr lang="en-US" dirty="0" err="1"/>
              <a:t>filespec</a:t>
            </a:r>
            <a:r>
              <a:rPr lang="en-US" dirty="0"/>
              <a:t>&gt; [ ,...n ]</a:t>
            </a:r>
          </a:p>
          <a:p>
            <a:r>
              <a:rPr lang="en-US" dirty="0"/>
              <a:t>| REMOVE FILE </a:t>
            </a:r>
            <a:r>
              <a:rPr lang="en-US" dirty="0" err="1"/>
              <a:t>logical_file_name</a:t>
            </a:r>
            <a:endParaRPr lang="en-US" dirty="0"/>
          </a:p>
          <a:p>
            <a:r>
              <a:rPr lang="en-US" dirty="0"/>
              <a:t>| MODIFY FILE &lt;</a:t>
            </a:r>
            <a:r>
              <a:rPr lang="en-US" dirty="0" err="1"/>
              <a:t>filespec</a:t>
            </a:r>
            <a:r>
              <a:rPr lang="en-US" dirty="0"/>
              <a:t>&gt;</a:t>
            </a:r>
          </a:p>
          <a:p>
            <a:r>
              <a:rPr lang="en-US" dirty="0"/>
              <a:t>}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Database Procedure 1-7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9144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steps to create a database using SSMS are as follows: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914400" y="1371600"/>
          <a:ext cx="6934200" cy="144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 descr="Figure 6.7.tif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590800" y="2590800"/>
            <a:ext cx="3943350" cy="401955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Database Procedure 2-7</a:t>
            </a:r>
          </a:p>
        </p:txBody>
      </p:sp>
      <p:graphicFrame>
        <p:nvGraphicFramePr>
          <p:cNvPr id="5" name="Diagram 4"/>
          <p:cNvGraphicFramePr/>
          <p:nvPr/>
        </p:nvGraphicFramePr>
        <p:xfrm>
          <a:off x="762000" y="1066800"/>
          <a:ext cx="7696200" cy="144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 descr="Figure 6.8.tif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981199" y="2286000"/>
            <a:ext cx="4739833" cy="425507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1-3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1143000"/>
            <a:ext cx="822959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 database is a collection of data stored in data files on a disk or some removable medium.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 database consists of data files to hold actual data.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An SQL Server database is made up of a collection of tables that stores sets of specific structured data.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 table includes a set of rows (also called as records or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tuples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) and columns (also called as attributes).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Each column in the table is intended to store a specific type of information, for example, dates, names, currency amounts, and numbers.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 user can install multiple instances of SQL Server on a computer.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Each instance of SQL Server can include multiple databases.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Within a database, there are various object ownership groups called schemas.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Database Procedure 3-7</a:t>
            </a:r>
          </a:p>
        </p:txBody>
      </p:sp>
      <p:graphicFrame>
        <p:nvGraphicFramePr>
          <p:cNvPr id="5" name="Diagram 4"/>
          <p:cNvGraphicFramePr/>
          <p:nvPr/>
        </p:nvGraphicFramePr>
        <p:xfrm>
          <a:off x="762000" y="1447800"/>
          <a:ext cx="7696200" cy="3429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Database Procedure 4-7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9144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This is shown in the following figure:</a:t>
            </a:r>
          </a:p>
        </p:txBody>
      </p:sp>
      <p:pic>
        <p:nvPicPr>
          <p:cNvPr id="6" name="Picture 5" descr="Figure 6.9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91104" y="1309986"/>
            <a:ext cx="5852696" cy="5243214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Database Procedure 5-7</a:t>
            </a:r>
          </a:p>
        </p:txBody>
      </p:sp>
      <p:graphicFrame>
        <p:nvGraphicFramePr>
          <p:cNvPr id="5" name="Diagram 4"/>
          <p:cNvGraphicFramePr/>
          <p:nvPr/>
        </p:nvGraphicFramePr>
        <p:xfrm>
          <a:off x="762000" y="1066800"/>
          <a:ext cx="7696200" cy="91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 descr="Figure 6.10.tif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828800" y="1752600"/>
            <a:ext cx="5334000" cy="4793751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Database Procedure 6-7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762000" y="990600"/>
          <a:ext cx="7696200" cy="144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 descr="Figure 6.11.tif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286000" y="2233180"/>
            <a:ext cx="4876800" cy="4378036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Database Procedure 7-7</a:t>
            </a:r>
          </a:p>
        </p:txBody>
      </p:sp>
      <p:graphicFrame>
        <p:nvGraphicFramePr>
          <p:cNvPr id="5" name="Diagram 4"/>
          <p:cNvGraphicFramePr/>
          <p:nvPr/>
        </p:nvGraphicFramePr>
        <p:xfrm>
          <a:off x="762000" y="1447800"/>
          <a:ext cx="7696200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Database Modification Methods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990600"/>
            <a:ext cx="800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table lists and describes types of modifications of databases and modification methods: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1676400"/>
            <a:ext cx="7808913" cy="483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 Database Procedure 1-4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990600"/>
            <a:ext cx="8001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 full backup of the database needs to be taken before dropping a database.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 deleted database can be re-created only by restoring a backup.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steps to delete or drop a database using SSMS are as follows: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762000" y="2514600"/>
          <a:ext cx="7696200" cy="2895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 Database Procedure 2-4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9906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This is shown in the following figure:</a:t>
            </a:r>
          </a:p>
        </p:txBody>
      </p:sp>
      <p:pic>
        <p:nvPicPr>
          <p:cNvPr id="6" name="Picture 5" descr="Figure 6.12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343428" y="1467476"/>
            <a:ext cx="4457143" cy="5009524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 Database Procedure 3-4</a:t>
            </a:r>
          </a:p>
        </p:txBody>
      </p:sp>
      <p:graphicFrame>
        <p:nvGraphicFramePr>
          <p:cNvPr id="5" name="Diagram 4"/>
          <p:cNvGraphicFramePr/>
          <p:nvPr/>
        </p:nvGraphicFramePr>
        <p:xfrm>
          <a:off x="762000" y="990600"/>
          <a:ext cx="7696200" cy="91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57200" y="19050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syntax to delete or drop a database using Transact-SQL is as follows: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8200" y="2350572"/>
            <a:ext cx="7620000" cy="206902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CREATE DATABASE </a:t>
            </a:r>
            <a:r>
              <a:rPr lang="en-US" dirty="0" err="1"/>
              <a:t>database_snapshot_name</a:t>
            </a:r>
            <a:endParaRPr lang="en-US" dirty="0"/>
          </a:p>
          <a:p>
            <a:r>
              <a:rPr lang="en-US" dirty="0"/>
              <a:t>ON</a:t>
            </a:r>
          </a:p>
          <a:p>
            <a:r>
              <a:rPr lang="en-US" dirty="0"/>
              <a:t>(</a:t>
            </a:r>
          </a:p>
          <a:p>
            <a:r>
              <a:rPr lang="en-US" dirty="0"/>
              <a:t>NAME = </a:t>
            </a:r>
            <a:r>
              <a:rPr lang="en-US" dirty="0" err="1"/>
              <a:t>logical_file_name</a:t>
            </a:r>
            <a:r>
              <a:rPr lang="en-US" dirty="0"/>
              <a:t>,</a:t>
            </a:r>
          </a:p>
          <a:p>
            <a:r>
              <a:rPr lang="en-US" dirty="0"/>
              <a:t>FILENAME = '</a:t>
            </a:r>
            <a:r>
              <a:rPr lang="en-US" dirty="0" err="1"/>
              <a:t>os_file_name</a:t>
            </a:r>
            <a:r>
              <a:rPr lang="en-US" dirty="0"/>
              <a:t>'</a:t>
            </a:r>
          </a:p>
          <a:p>
            <a:r>
              <a:rPr lang="en-US" dirty="0"/>
              <a:t>) [ ,...n ]</a:t>
            </a:r>
          </a:p>
          <a:p>
            <a:r>
              <a:rPr lang="en-US" dirty="0"/>
              <a:t>AS SNAPSHOT OF </a:t>
            </a:r>
            <a:r>
              <a:rPr lang="en-US" dirty="0" err="1"/>
              <a:t>source_database_name</a:t>
            </a:r>
            <a:endParaRPr lang="en-US" dirty="0"/>
          </a:p>
          <a:p>
            <a:r>
              <a:rPr lang="en-US" dirty="0"/>
              <a:t>[;]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2000" y="4473476"/>
            <a:ext cx="8077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where,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err="1">
                <a:cs typeface="Courier New" pitchFamily="49" charset="0"/>
              </a:rPr>
              <a:t>database_snapshot_name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is the name of the new database snapshot.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cs typeface="Courier New" pitchFamily="49" charset="0"/>
              </a:rPr>
              <a:t>ON ( NAME = </a:t>
            </a:r>
            <a:r>
              <a:rPr lang="en-US" sz="1800" dirty="0" err="1">
                <a:cs typeface="Courier New" pitchFamily="49" charset="0"/>
              </a:rPr>
              <a:t>logical_file_name</a:t>
            </a:r>
            <a:r>
              <a:rPr lang="en-US" sz="1800" dirty="0">
                <a:cs typeface="Courier New" pitchFamily="49" charset="0"/>
              </a:rPr>
              <a:t>, FILENAME = '</a:t>
            </a:r>
            <a:r>
              <a:rPr lang="en-US" sz="1800" dirty="0" err="1">
                <a:cs typeface="Courier New" pitchFamily="49" charset="0"/>
              </a:rPr>
              <a:t>os_file_name</a:t>
            </a:r>
            <a:r>
              <a:rPr lang="en-US" sz="1800" dirty="0">
                <a:cs typeface="Courier New" pitchFamily="49" charset="0"/>
              </a:rPr>
              <a:t>' ) [ ,... n ]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is the list of files in the source database. For the snapshot to work, all the data files must be specified individually.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 Database Procedure 4-4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21336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code snippet creates a database snapshot on the </a:t>
            </a:r>
            <a:r>
              <a:rPr lang="en-US" sz="1800" b="1" dirty="0">
                <a:cs typeface="Courier New" pitchFamily="49" charset="0"/>
              </a:rPr>
              <a:t>CUST_DB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database: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2000" y="1066800"/>
            <a:ext cx="807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cs typeface="Courier New" pitchFamily="49" charset="0"/>
              </a:rPr>
              <a:t>AS SNAPSHOT OF </a:t>
            </a:r>
            <a:r>
              <a:rPr lang="en-US" sz="1800" dirty="0" err="1">
                <a:cs typeface="Courier New" pitchFamily="49" charset="0"/>
              </a:rPr>
              <a:t>source_database_name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: is the database being created is a database snapshot of the source database specified by </a:t>
            </a:r>
            <a:r>
              <a:rPr lang="en-US" sz="1800" dirty="0" err="1">
                <a:cs typeface="Courier New" pitchFamily="49" charset="0"/>
              </a:rPr>
              <a:t>source_database_name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8200" y="2731572"/>
            <a:ext cx="7620000" cy="153580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CREATE DATABASE customer_snapshot01 ON</a:t>
            </a:r>
          </a:p>
          <a:p>
            <a:r>
              <a:rPr lang="en-US" dirty="0"/>
              <a:t>( NAME = </a:t>
            </a:r>
            <a:r>
              <a:rPr lang="en-US" dirty="0" err="1"/>
              <a:t>Customer_DB</a:t>
            </a:r>
            <a:r>
              <a:rPr lang="en-US" dirty="0"/>
              <a:t>, FILENAME = 'C:\Program Files\Microsoft SQL</a:t>
            </a:r>
          </a:p>
          <a:p>
            <a:r>
              <a:rPr lang="en-US" dirty="0"/>
              <a:t> Server\MSSQL11.MSSQLSERVER\MSSQL\DATA\Customerdat_0100.ss')</a:t>
            </a:r>
          </a:p>
          <a:p>
            <a:r>
              <a:rPr lang="en-US" dirty="0"/>
              <a:t>AS SNAPSHOT OF CUST_DB;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2-3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1218486"/>
            <a:ext cx="822959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Within each schema, there are database objects such as tables, views, and stored procedures.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Some objects such as certificates and asymmetric keys are contained within the database, but are not contained within a schema.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SQL Server databases are stored as files in the file system.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These files are grouped into file groups.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When people gain access to an instance of SQL Server, they are identified as a login.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When people gain access to a database, they are identified as a database user.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 user who has access to a database can be given permission to access the objects in the database. 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50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1143000"/>
            <a:ext cx="8458200" cy="4074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buFont typeface="Calibri" pitchFamily="34" charset="0"/>
              <a:buChar char="●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An SQL Server database is made up of a collection of tables that stores sets of specific structured data.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SQL Server 2012 supports three kinds of databases:</a:t>
            </a:r>
          </a:p>
          <a:p>
            <a:pPr marL="682625" indent="-341313">
              <a:buFont typeface="Wingdings" pitchFamily="2" charset="2"/>
              <a:buChar char="§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System databases</a:t>
            </a:r>
          </a:p>
          <a:p>
            <a:pPr marL="682625" indent="-341313">
              <a:buFont typeface="Wingdings" pitchFamily="2" charset="2"/>
              <a:buChar char="§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User-defined databases</a:t>
            </a:r>
          </a:p>
          <a:p>
            <a:pPr marL="682625" indent="-341313">
              <a:buFont typeface="Wingdings" pitchFamily="2" charset="2"/>
              <a:buChar char="§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Sample databases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SQL Server uses system databases to support different parts of the DBMS.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 fictitious company, Adventure Works Cycles is created as a scenario and the AdventureWorks2012 database is designed for this company.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SQL Server data files are used to store database files, which are further subdivided into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filegroups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for the sake of performance.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Objects are assigned to the default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when they are created in the database. The PRIMARY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is the default </a:t>
            </a:r>
            <a:r>
              <a:rPr lang="en-US" sz="1800" dirty="0" err="1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 database snapshot is a read-only, static view of a SQL Server database. </a:t>
            </a:r>
            <a:endParaRPr lang="en-US" sz="10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3-3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1169075"/>
            <a:ext cx="822959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Though permissions can be granted to individual users, it is recommended to create database roles, add the database users to the roles, and then, grant access permission to the roles.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Granting permissions to roles instead of users makes it easier to keep permissions consistent and understandable as the number of users grow and continually change.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SQL Server 2012 supports three kinds of databases, which are as follows: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457200" y="3962400"/>
          <a:ext cx="8001000" cy="2209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Databases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2121628"/>
              </p:ext>
            </p:extLst>
          </p:nvPr>
        </p:nvGraphicFramePr>
        <p:xfrm>
          <a:off x="838200" y="3810000"/>
          <a:ext cx="7696200" cy="2503835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2413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548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0854">
                <a:tc>
                  <a:txBody>
                    <a:bodyPr/>
                    <a:lstStyle/>
                    <a:p>
                      <a:pPr algn="ctr"/>
                      <a:endParaRPr lang="en-US" sz="2000" kern="1200" baseline="30000" dirty="0"/>
                    </a:p>
                    <a:p>
                      <a:pPr algn="ctr"/>
                      <a:r>
                        <a:rPr lang="en-US" sz="2000" b="1" kern="1200" baseline="300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Database</a:t>
                      </a: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kern="1200" baseline="30000" dirty="0"/>
                    </a:p>
                    <a:p>
                      <a:pPr algn="ctr"/>
                      <a:r>
                        <a:rPr lang="en-US" sz="2000" b="1" kern="1200" baseline="300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endParaRPr lang="en-US" sz="20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6737">
                <a:tc>
                  <a:txBody>
                    <a:bodyPr/>
                    <a:lstStyle/>
                    <a:p>
                      <a:r>
                        <a:rPr lang="en-US" sz="12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master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2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The database records all system-level information of an instance of SQL Server.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8250">
                <a:tc>
                  <a:txBody>
                    <a:bodyPr/>
                    <a:lstStyle/>
                    <a:p>
                      <a:r>
                        <a:rPr lang="en-US" sz="1200" b="0" kern="1200" baseline="0" dirty="0" err="1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msdb</a:t>
                      </a:r>
                      <a:endParaRPr lang="en-US" sz="1200" b="0" kern="1200" baseline="0" dirty="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2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The database is used by SQL Server Agent for scheduling database alerts and various jobs.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0816">
                <a:tc>
                  <a:txBody>
                    <a:bodyPr/>
                    <a:lstStyle/>
                    <a:p>
                      <a:r>
                        <a:rPr lang="en-US" sz="12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model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2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The database is used as the template for all databases to be created on the particular instance of SQL Server 2012.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0816">
                <a:tc>
                  <a:txBody>
                    <a:bodyPr/>
                    <a:lstStyle/>
                    <a:p>
                      <a:r>
                        <a:rPr lang="en-US" sz="1200" b="0" kern="1200" baseline="0" dirty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resource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r>
                        <a:rPr lang="en-US" sz="12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The database is a read-only database. It contains system objects included with SQL Server 2012.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0816">
                <a:tc>
                  <a:txBody>
                    <a:bodyPr/>
                    <a:lstStyle/>
                    <a:p>
                      <a:r>
                        <a:rPr lang="en-US" sz="1200" b="0" kern="1200" baseline="0" dirty="0" err="1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tempdb</a:t>
                      </a:r>
                      <a:endParaRPr lang="en-US" sz="1200" b="0" kern="1200" baseline="0" dirty="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r>
                        <a:rPr lang="en-US" sz="1200" b="0" kern="1200" baseline="0" dirty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The database holds temporary objects or intermediate result sets.</a:t>
                      </a:r>
                    </a:p>
                  </a:txBody>
                  <a:tcPr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04800" y="1066800"/>
            <a:ext cx="822959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SQL Server uses system databases to support different parts of the DBMS.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Each database has a specific role and stores job information that requires to be carried out by SQL Server.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system databases store data in tables, which contain the views, stored procedures, and other database objects.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They also have associated database files (for example, </a:t>
            </a:r>
            <a:r>
              <a:rPr lang="en-US" sz="1800" dirty="0">
                <a:cs typeface="Courier New" pitchFamily="49" charset="0"/>
              </a:rPr>
              <a:t>.</a:t>
            </a:r>
            <a:r>
              <a:rPr lang="en-US" sz="1800" dirty="0" err="1">
                <a:cs typeface="Courier New" pitchFamily="49" charset="0"/>
              </a:rPr>
              <a:t>mdf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and </a:t>
            </a:r>
            <a:r>
              <a:rPr lang="en-US" sz="1800" dirty="0">
                <a:cs typeface="Courier New" pitchFamily="49" charset="0"/>
              </a:rPr>
              <a:t>.</a:t>
            </a:r>
            <a:r>
              <a:rPr lang="en-US" sz="1800" dirty="0" err="1">
                <a:cs typeface="Courier New" pitchFamily="49" charset="0"/>
              </a:rPr>
              <a:t>ldf</a:t>
            </a:r>
            <a:r>
              <a:rPr lang="en-US" sz="1800" dirty="0">
                <a:latin typeface="Calibri" pitchFamily="34" charset="0"/>
                <a:cs typeface="Calibri" pitchFamily="34" charset="0"/>
              </a:rPr>
              <a:t> files) that are physically located on the SQL Server machine.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table shows the system databases that are supported by SQL Server 2012: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System Data 1-3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1066800"/>
            <a:ext cx="82295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Users are not allowed to directly update the information in system database objects, such as system tables, system stored procedures, and catalog views.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However, users can avail a complete set of administrative tools allowing them to fully administer the system and manage all users and database objects.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These are as follows: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81000" y="3352800"/>
            <a:ext cx="2590800" cy="457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7" name="Rounded Rectangle 6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b="1" dirty="0">
                  <a:latin typeface="Calibri" pitchFamily="34" charset="0"/>
                  <a:cs typeface="Calibri" pitchFamily="34" charset="0"/>
                </a:rPr>
                <a:t>Administration Utilities:</a:t>
              </a: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04800" y="4038600"/>
            <a:ext cx="82295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From SQL Server 2005 onwards, several SQL Server administrative utilities are integrated into SSMS.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It is the core administrative console for SQL Server installations.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It enables to perform high-level administrative functions, schedule routine maintenance tasks, and so forth.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System Data 2-3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1002268"/>
            <a:ext cx="8229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figure shows the SQL Server 2012 Management Studio window: </a:t>
            </a:r>
          </a:p>
        </p:txBody>
      </p:sp>
      <p:pic>
        <p:nvPicPr>
          <p:cNvPr id="6" name="Picture 5" descr="Figure 6.1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05000" y="1447800"/>
            <a:ext cx="5638800" cy="4000087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381000" y="5562600"/>
            <a:ext cx="4953000" cy="457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8" name="Rounded Rectangle 7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b="1" dirty="0">
                  <a:latin typeface="Calibri" pitchFamily="34" charset="0"/>
                  <a:cs typeface="Calibri" pitchFamily="34" charset="0"/>
                </a:rPr>
                <a:t>SQL Server Management Objects (SQL-SMO) API: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304800" y="6096000"/>
            <a:ext cx="8229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Includes complete functionality for administering SQL Server in applications.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3_Office Them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14913</TotalTime>
  <Words>4714</Words>
  <Application>Microsoft Office PowerPoint</Application>
  <PresentationFormat>On-screen Show (4:3)</PresentationFormat>
  <Paragraphs>553</Paragraphs>
  <Slides>50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50</vt:i4>
      </vt:variant>
    </vt:vector>
  </HeadingPairs>
  <TitlesOfParts>
    <vt:vector size="59" baseType="lpstr">
      <vt:lpstr>Arial</vt:lpstr>
      <vt:lpstr>Book Antiqua</vt:lpstr>
      <vt:lpstr>Calibri</vt:lpstr>
      <vt:lpstr>Courier New</vt:lpstr>
      <vt:lpstr>Tahoma</vt:lpstr>
      <vt:lpstr>Wingdings</vt:lpstr>
      <vt:lpstr>Wingdings 2</vt:lpstr>
      <vt:lpstr>3_Office Theme</vt:lpstr>
      <vt:lpstr>Custom Design</vt:lpstr>
      <vt:lpstr>PowerPoint Presentation</vt:lpstr>
      <vt:lpstr>Quan tam</vt:lpstr>
      <vt:lpstr>Objectives</vt:lpstr>
      <vt:lpstr>Introduction 1-3</vt:lpstr>
      <vt:lpstr>Introduction 2-3</vt:lpstr>
      <vt:lpstr>Introduction 3-3</vt:lpstr>
      <vt:lpstr>System Databases</vt:lpstr>
      <vt:lpstr>Modifying System Data 1-3</vt:lpstr>
      <vt:lpstr>Modifying System Data 2-3</vt:lpstr>
      <vt:lpstr>Modifying System Data 3-3</vt:lpstr>
      <vt:lpstr>Viewing System Database Data</vt:lpstr>
      <vt:lpstr>Creating Databases 1-4</vt:lpstr>
      <vt:lpstr>Creating Databases 2-4</vt:lpstr>
      <vt:lpstr>Creating Databases 3-4</vt:lpstr>
      <vt:lpstr>Creating Databases 4-4</vt:lpstr>
      <vt:lpstr>Modifying Databases 1-3</vt:lpstr>
      <vt:lpstr>Modifying Databases 2-3</vt:lpstr>
      <vt:lpstr>Modifying Databases 3-3</vt:lpstr>
      <vt:lpstr>Ownership of Databases 1-2</vt:lpstr>
      <vt:lpstr>Ownership of Databases 2-2</vt:lpstr>
      <vt:lpstr>Setting Database Options 1-2</vt:lpstr>
      <vt:lpstr>Setting Database Options 2-2</vt:lpstr>
      <vt:lpstr>AdventureWorks2012 Database 1-2</vt:lpstr>
      <vt:lpstr>AdventureWorks2012 Database 2-2</vt:lpstr>
      <vt:lpstr>Filegroups 1-2</vt:lpstr>
      <vt:lpstr>Filegroups 2-2</vt:lpstr>
      <vt:lpstr>Adding Filegroups to an Existing Database 1-5</vt:lpstr>
      <vt:lpstr>Adding Filegroups to an Existing Database 2-5</vt:lpstr>
      <vt:lpstr>Adding Filegroups to an Existing Database 3-5</vt:lpstr>
      <vt:lpstr>Adding Filegroups to an Existing Database 4-5</vt:lpstr>
      <vt:lpstr>Adding Filegroups to an Existing Database 5-5</vt:lpstr>
      <vt:lpstr>Default Filegroup 1-2</vt:lpstr>
      <vt:lpstr>Default Filegroup 2-2</vt:lpstr>
      <vt:lpstr>Transaction Log 1-4</vt:lpstr>
      <vt:lpstr>Transaction Log 2-4</vt:lpstr>
      <vt:lpstr>Transaction Log 3-4</vt:lpstr>
      <vt:lpstr>Transaction Log 4-4</vt:lpstr>
      <vt:lpstr>Create Database Procedure 1-7</vt:lpstr>
      <vt:lpstr>Create Database Procedure 2-7</vt:lpstr>
      <vt:lpstr>Create Database Procedure 3-7</vt:lpstr>
      <vt:lpstr>Create Database Procedure 4-7</vt:lpstr>
      <vt:lpstr>Create Database Procedure 5-7</vt:lpstr>
      <vt:lpstr>Create Database Procedure 6-7</vt:lpstr>
      <vt:lpstr>Create Database Procedure 7-7</vt:lpstr>
      <vt:lpstr>Types of Database Modification Methods</vt:lpstr>
      <vt:lpstr>Drop Database Procedure 1-4</vt:lpstr>
      <vt:lpstr>Drop Database Procedure 2-4</vt:lpstr>
      <vt:lpstr>Drop Database Procedure 3-4</vt:lpstr>
      <vt:lpstr>Drop Database Procedure 4-4</vt:lpstr>
      <vt:lpstr>Summary</vt:lpstr>
    </vt:vector>
  </TitlesOfParts>
  <Company>Aptech Limited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 1 XP</dc:title>
  <dc:creator>Aptech Limited</dc:creator>
  <cp:lastModifiedBy>Lâm Quách</cp:lastModifiedBy>
  <cp:revision>2602</cp:revision>
  <dcterms:created xsi:type="dcterms:W3CDTF">2006-08-16T00:00:00Z</dcterms:created>
  <dcterms:modified xsi:type="dcterms:W3CDTF">2020-04-17T09:54:11Z</dcterms:modified>
</cp:coreProperties>
</file>